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42" r:id="rId2"/>
    <p:sldId id="343" r:id="rId3"/>
    <p:sldId id="256" r:id="rId4"/>
    <p:sldId id="257" r:id="rId5"/>
    <p:sldId id="295" r:id="rId6"/>
    <p:sldId id="296" r:id="rId7"/>
    <p:sldId id="307" r:id="rId8"/>
    <p:sldId id="324" r:id="rId9"/>
    <p:sldId id="337" r:id="rId10"/>
    <p:sldId id="344" r:id="rId11"/>
    <p:sldId id="325" r:id="rId12"/>
    <p:sldId id="340" r:id="rId13"/>
    <p:sldId id="341" r:id="rId14"/>
    <p:sldId id="332" r:id="rId15"/>
    <p:sldId id="346" r:id="rId16"/>
    <p:sldId id="331" r:id="rId17"/>
    <p:sldId id="330" r:id="rId18"/>
    <p:sldId id="339" r:id="rId19"/>
    <p:sldId id="328" r:id="rId20"/>
    <p:sldId id="329" r:id="rId21"/>
    <p:sldId id="345" r:id="rId22"/>
    <p:sldId id="30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548389-F58C-4714-87F3-9AC45D91C2C5}" v="455" dt="2024-09-20T22:09:44.0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26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32"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 Id="rId30"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ggs, Quinn" userId="bd4ed5c9-a142-40f7-8e5e-68f389f6aa57" providerId="ADAL" clId="{69EF7F63-E1B2-49A5-BE2F-133C7B8669B7}"/>
    <pc:docChg chg="undo custSel addSld delSld modSld sldOrd">
      <pc:chgData name="Briggs, Quinn" userId="bd4ed5c9-a142-40f7-8e5e-68f389f6aa57" providerId="ADAL" clId="{69EF7F63-E1B2-49A5-BE2F-133C7B8669B7}" dt="2024-04-22T16:02:22.413" v="2559" actId="20577"/>
      <pc:docMkLst>
        <pc:docMk/>
      </pc:docMkLst>
      <pc:sldChg chg="modSp mod">
        <pc:chgData name="Briggs, Quinn" userId="bd4ed5c9-a142-40f7-8e5e-68f389f6aa57" providerId="ADAL" clId="{69EF7F63-E1B2-49A5-BE2F-133C7B8669B7}" dt="2024-04-19T16:57:45.574" v="397" actId="20577"/>
        <pc:sldMkLst>
          <pc:docMk/>
          <pc:sldMk cId="2574966087" sldId="256"/>
        </pc:sldMkLst>
        <pc:spChg chg="mod">
          <ac:chgData name="Briggs, Quinn" userId="bd4ed5c9-a142-40f7-8e5e-68f389f6aa57" providerId="ADAL" clId="{69EF7F63-E1B2-49A5-BE2F-133C7B8669B7}" dt="2024-04-19T16:57:14.942" v="350" actId="20577"/>
          <ac:spMkLst>
            <pc:docMk/>
            <pc:sldMk cId="2574966087" sldId="256"/>
            <ac:spMk id="2" creationId="{DA4ED321-CEFB-2F14-91B2-B8D3996E830C}"/>
          </ac:spMkLst>
        </pc:spChg>
        <pc:spChg chg="mod">
          <ac:chgData name="Briggs, Quinn" userId="bd4ed5c9-a142-40f7-8e5e-68f389f6aa57" providerId="ADAL" clId="{69EF7F63-E1B2-49A5-BE2F-133C7B8669B7}" dt="2024-04-19T16:57:45.574" v="397" actId="20577"/>
          <ac:spMkLst>
            <pc:docMk/>
            <pc:sldMk cId="2574966087" sldId="256"/>
            <ac:spMk id="3" creationId="{810803A9-DE20-5ADF-6186-A4BA2AF394FA}"/>
          </ac:spMkLst>
        </pc:spChg>
      </pc:sldChg>
      <pc:sldChg chg="addSp delSp modSp mod">
        <pc:chgData name="Briggs, Quinn" userId="bd4ed5c9-a142-40f7-8e5e-68f389f6aa57" providerId="ADAL" clId="{69EF7F63-E1B2-49A5-BE2F-133C7B8669B7}" dt="2024-04-19T16:42:57.770" v="90" actId="26606"/>
        <pc:sldMkLst>
          <pc:docMk/>
          <pc:sldMk cId="387885261" sldId="258"/>
        </pc:sldMkLst>
        <pc:spChg chg="mod">
          <ac:chgData name="Briggs, Quinn" userId="bd4ed5c9-a142-40f7-8e5e-68f389f6aa57" providerId="ADAL" clId="{69EF7F63-E1B2-49A5-BE2F-133C7B8669B7}" dt="2024-04-19T16:42:57.770" v="90" actId="26606"/>
          <ac:spMkLst>
            <pc:docMk/>
            <pc:sldMk cId="387885261" sldId="258"/>
            <ac:spMk id="7" creationId="{B785174A-CA08-464A-FA03-DEAC2DD4E7C5}"/>
          </ac:spMkLst>
        </pc:spChg>
        <pc:spChg chg="mod">
          <ac:chgData name="Briggs, Quinn" userId="bd4ed5c9-a142-40f7-8e5e-68f389f6aa57" providerId="ADAL" clId="{69EF7F63-E1B2-49A5-BE2F-133C7B8669B7}" dt="2024-04-19T16:42:57.770" v="90" actId="26606"/>
          <ac:spMkLst>
            <pc:docMk/>
            <pc:sldMk cId="387885261" sldId="258"/>
            <ac:spMk id="9" creationId="{47945008-5992-DBBE-826F-F6238D9465E6}"/>
          </ac:spMkLst>
        </pc:spChg>
        <pc:spChg chg="del">
          <ac:chgData name="Briggs, Quinn" userId="bd4ed5c9-a142-40f7-8e5e-68f389f6aa57" providerId="ADAL" clId="{69EF7F63-E1B2-49A5-BE2F-133C7B8669B7}" dt="2024-04-19T16:42:57.770" v="90" actId="26606"/>
          <ac:spMkLst>
            <pc:docMk/>
            <pc:sldMk cId="387885261" sldId="258"/>
            <ac:spMk id="26" creationId="{11C7711F-3983-4AB1-AFDE-96F7C06514D3}"/>
          </ac:spMkLst>
        </pc:spChg>
        <pc:spChg chg="del">
          <ac:chgData name="Briggs, Quinn" userId="bd4ed5c9-a142-40f7-8e5e-68f389f6aa57" providerId="ADAL" clId="{69EF7F63-E1B2-49A5-BE2F-133C7B8669B7}" dt="2024-04-19T16:42:57.770" v="90" actId="26606"/>
          <ac:spMkLst>
            <pc:docMk/>
            <pc:sldMk cId="387885261" sldId="258"/>
            <ac:spMk id="28" creationId="{B3085476-B49E-49ED-87D2-1165E69D2605}"/>
          </ac:spMkLst>
        </pc:spChg>
        <pc:spChg chg="add">
          <ac:chgData name="Briggs, Quinn" userId="bd4ed5c9-a142-40f7-8e5e-68f389f6aa57" providerId="ADAL" clId="{69EF7F63-E1B2-49A5-BE2F-133C7B8669B7}" dt="2024-04-19T16:42:57.770" v="90" actId="26606"/>
          <ac:spMkLst>
            <pc:docMk/>
            <pc:sldMk cId="387885261" sldId="258"/>
            <ac:spMk id="42" creationId="{51D58666-E26B-4EAE-AA74-9C74E4BAF3E1}"/>
          </ac:spMkLst>
        </pc:spChg>
        <pc:grpChg chg="del">
          <ac:chgData name="Briggs, Quinn" userId="bd4ed5c9-a142-40f7-8e5e-68f389f6aa57" providerId="ADAL" clId="{69EF7F63-E1B2-49A5-BE2F-133C7B8669B7}" dt="2024-04-19T16:42:57.770" v="90" actId="26606"/>
          <ac:grpSpMkLst>
            <pc:docMk/>
            <pc:sldMk cId="387885261" sldId="258"/>
            <ac:grpSpMk id="27" creationId="{89BC9D38-9241-4F71-9B45-73827299E4C5}"/>
          </ac:grpSpMkLst>
        </pc:grpChg>
        <pc:grpChg chg="add">
          <ac:chgData name="Briggs, Quinn" userId="bd4ed5c9-a142-40f7-8e5e-68f389f6aa57" providerId="ADAL" clId="{69EF7F63-E1B2-49A5-BE2F-133C7B8669B7}" dt="2024-04-19T16:42:57.770" v="90" actId="26606"/>
          <ac:grpSpMkLst>
            <pc:docMk/>
            <pc:sldMk cId="387885261" sldId="258"/>
            <ac:grpSpMk id="34" creationId="{03E8C8A2-D2DA-42F8-84AA-AC5AB4251D29}"/>
          </ac:grpSpMkLst>
        </pc:grpChg>
        <pc:grpChg chg="add">
          <ac:chgData name="Briggs, Quinn" userId="bd4ed5c9-a142-40f7-8e5e-68f389f6aa57" providerId="ADAL" clId="{69EF7F63-E1B2-49A5-BE2F-133C7B8669B7}" dt="2024-04-19T16:42:57.770" v="90" actId="26606"/>
          <ac:grpSpMkLst>
            <pc:docMk/>
            <pc:sldMk cId="387885261" sldId="258"/>
            <ac:grpSpMk id="44" creationId="{67288C4F-0F6C-4226-B8D2-C0EE4786C567}"/>
          </ac:grpSpMkLst>
        </pc:grpChg>
        <pc:picChg chg="mod ord">
          <ac:chgData name="Briggs, Quinn" userId="bd4ed5c9-a142-40f7-8e5e-68f389f6aa57" providerId="ADAL" clId="{69EF7F63-E1B2-49A5-BE2F-133C7B8669B7}" dt="2024-04-19T16:42:57.770" v="90" actId="26606"/>
          <ac:picMkLst>
            <pc:docMk/>
            <pc:sldMk cId="387885261" sldId="258"/>
            <ac:picMk id="8" creationId="{2252BDA3-A7D2-2150-568C-98E7B3C65F5F}"/>
          </ac:picMkLst>
        </pc:picChg>
        <pc:cxnChg chg="del">
          <ac:chgData name="Briggs, Quinn" userId="bd4ed5c9-a142-40f7-8e5e-68f389f6aa57" providerId="ADAL" clId="{69EF7F63-E1B2-49A5-BE2F-133C7B8669B7}" dt="2024-04-19T16:42:57.770" v="90" actId="26606"/>
          <ac:cxnSpMkLst>
            <pc:docMk/>
            <pc:sldMk cId="387885261" sldId="258"/>
            <ac:cxnSpMk id="29" creationId="{59BA5C68-DFCC-4101-8403-F96781CDDD7A}"/>
          </ac:cxnSpMkLst>
        </pc:cxnChg>
        <pc:cxnChg chg="add">
          <ac:chgData name="Briggs, Quinn" userId="bd4ed5c9-a142-40f7-8e5e-68f389f6aa57" providerId="ADAL" clId="{69EF7F63-E1B2-49A5-BE2F-133C7B8669B7}" dt="2024-04-19T16:42:57.770" v="90" actId="26606"/>
          <ac:cxnSpMkLst>
            <pc:docMk/>
            <pc:sldMk cId="387885261" sldId="258"/>
            <ac:cxnSpMk id="40" creationId="{0DFD28A6-39F3-425F-8050-E5BF1B4523B2}"/>
          </ac:cxnSpMkLst>
        </pc:cxnChg>
        <pc:cxnChg chg="add">
          <ac:chgData name="Briggs, Quinn" userId="bd4ed5c9-a142-40f7-8e5e-68f389f6aa57" providerId="ADAL" clId="{69EF7F63-E1B2-49A5-BE2F-133C7B8669B7}" dt="2024-04-19T16:42:57.770" v="90" actId="26606"/>
          <ac:cxnSpMkLst>
            <pc:docMk/>
            <pc:sldMk cId="387885261" sldId="258"/>
            <ac:cxnSpMk id="50" creationId="{EE0488CE-8E24-413E-B105-426B0506EB5E}"/>
          </ac:cxnSpMkLst>
        </pc:cxnChg>
      </pc:sldChg>
      <pc:sldChg chg="modSp mod">
        <pc:chgData name="Briggs, Quinn" userId="bd4ed5c9-a142-40f7-8e5e-68f389f6aa57" providerId="ADAL" clId="{69EF7F63-E1B2-49A5-BE2F-133C7B8669B7}" dt="2024-04-22T16:02:22.413" v="2559" actId="20577"/>
        <pc:sldMkLst>
          <pc:docMk/>
          <pc:sldMk cId="3221630061" sldId="291"/>
        </pc:sldMkLst>
        <pc:spChg chg="mod">
          <ac:chgData name="Briggs, Quinn" userId="bd4ed5c9-a142-40f7-8e5e-68f389f6aa57" providerId="ADAL" clId="{69EF7F63-E1B2-49A5-BE2F-133C7B8669B7}" dt="2024-04-22T16:02:22.413" v="2559" actId="20577"/>
          <ac:spMkLst>
            <pc:docMk/>
            <pc:sldMk cId="3221630061" sldId="291"/>
            <ac:spMk id="4" creationId="{00000000-0000-0000-0000-000000000000}"/>
          </ac:spMkLst>
        </pc:spChg>
      </pc:sldChg>
      <pc:sldChg chg="delSp del mod">
        <pc:chgData name="Briggs, Quinn" userId="bd4ed5c9-a142-40f7-8e5e-68f389f6aa57" providerId="ADAL" clId="{69EF7F63-E1B2-49A5-BE2F-133C7B8669B7}" dt="2024-04-19T16:58:05.378" v="398" actId="47"/>
        <pc:sldMkLst>
          <pc:docMk/>
          <pc:sldMk cId="3170732571" sldId="295"/>
        </pc:sldMkLst>
        <pc:spChg chg="del">
          <ac:chgData name="Briggs, Quinn" userId="bd4ed5c9-a142-40f7-8e5e-68f389f6aa57" providerId="ADAL" clId="{69EF7F63-E1B2-49A5-BE2F-133C7B8669B7}" dt="2024-04-19T16:44:47.336" v="122" actId="478"/>
          <ac:spMkLst>
            <pc:docMk/>
            <pc:sldMk cId="3170732571" sldId="295"/>
            <ac:spMk id="6" creationId="{6250EF0C-D5DD-2350-A420-C1AAE8AD6F19}"/>
          </ac:spMkLst>
        </pc:spChg>
        <pc:picChg chg="del">
          <ac:chgData name="Briggs, Quinn" userId="bd4ed5c9-a142-40f7-8e5e-68f389f6aa57" providerId="ADAL" clId="{69EF7F63-E1B2-49A5-BE2F-133C7B8669B7}" dt="2024-04-19T16:44:47.336" v="122" actId="478"/>
          <ac:picMkLst>
            <pc:docMk/>
            <pc:sldMk cId="3170732571" sldId="295"/>
            <ac:picMk id="5" creationId="{3FB797E2-F074-97A1-BD72-FA102613E9AF}"/>
          </ac:picMkLst>
        </pc:picChg>
      </pc:sldChg>
      <pc:sldChg chg="del">
        <pc:chgData name="Briggs, Quinn" userId="bd4ed5c9-a142-40f7-8e5e-68f389f6aa57" providerId="ADAL" clId="{69EF7F63-E1B2-49A5-BE2F-133C7B8669B7}" dt="2024-04-19T16:44:02.858" v="92" actId="47"/>
        <pc:sldMkLst>
          <pc:docMk/>
          <pc:sldMk cId="3786586010" sldId="296"/>
        </pc:sldMkLst>
      </pc:sldChg>
      <pc:sldChg chg="del">
        <pc:chgData name="Briggs, Quinn" userId="bd4ed5c9-a142-40f7-8e5e-68f389f6aa57" providerId="ADAL" clId="{69EF7F63-E1B2-49A5-BE2F-133C7B8669B7}" dt="2024-04-19T16:44:02.858" v="92" actId="47"/>
        <pc:sldMkLst>
          <pc:docMk/>
          <pc:sldMk cId="574806816" sldId="297"/>
        </pc:sldMkLst>
      </pc:sldChg>
      <pc:sldChg chg="addSp delSp modSp del mod">
        <pc:chgData name="Briggs, Quinn" userId="bd4ed5c9-a142-40f7-8e5e-68f389f6aa57" providerId="ADAL" clId="{69EF7F63-E1B2-49A5-BE2F-133C7B8669B7}" dt="2024-04-19T16:54:03.804" v="336" actId="47"/>
        <pc:sldMkLst>
          <pc:docMk/>
          <pc:sldMk cId="3748833527" sldId="302"/>
        </pc:sldMkLst>
        <pc:spChg chg="mod">
          <ac:chgData name="Briggs, Quinn" userId="bd4ed5c9-a142-40f7-8e5e-68f389f6aa57" providerId="ADAL" clId="{69EF7F63-E1B2-49A5-BE2F-133C7B8669B7}" dt="2024-04-19T16:52:49.554" v="125" actId="27636"/>
          <ac:spMkLst>
            <pc:docMk/>
            <pc:sldMk cId="3748833527" sldId="302"/>
            <ac:spMk id="2" creationId="{88D11400-AE5F-868A-D8A8-B4C29E0D1F67}"/>
          </ac:spMkLst>
        </pc:spChg>
        <pc:spChg chg="add del mod">
          <ac:chgData name="Briggs, Quinn" userId="bd4ed5c9-a142-40f7-8e5e-68f389f6aa57" providerId="ADAL" clId="{69EF7F63-E1B2-49A5-BE2F-133C7B8669B7}" dt="2024-04-19T16:53:02.516" v="130" actId="478"/>
          <ac:spMkLst>
            <pc:docMk/>
            <pc:sldMk cId="3748833527" sldId="302"/>
            <ac:spMk id="3" creationId="{6FA43989-4138-4415-BEB5-4ACD1F2287A3}"/>
          </ac:spMkLst>
        </pc:spChg>
      </pc:sldChg>
      <pc:sldChg chg="del">
        <pc:chgData name="Briggs, Quinn" userId="bd4ed5c9-a142-40f7-8e5e-68f389f6aa57" providerId="ADAL" clId="{69EF7F63-E1B2-49A5-BE2F-133C7B8669B7}" dt="2024-04-19T16:43:36.535" v="91" actId="47"/>
        <pc:sldMkLst>
          <pc:docMk/>
          <pc:sldMk cId="4026345792" sldId="303"/>
        </pc:sldMkLst>
      </pc:sldChg>
      <pc:sldChg chg="modSp mod">
        <pc:chgData name="Briggs, Quinn" userId="bd4ed5c9-a142-40f7-8e5e-68f389f6aa57" providerId="ADAL" clId="{69EF7F63-E1B2-49A5-BE2F-133C7B8669B7}" dt="2024-04-19T16:54:34.443" v="348" actId="20577"/>
        <pc:sldMkLst>
          <pc:docMk/>
          <pc:sldMk cId="3858537434" sldId="304"/>
        </pc:sldMkLst>
        <pc:spChg chg="mod">
          <ac:chgData name="Briggs, Quinn" userId="bd4ed5c9-a142-40f7-8e5e-68f389f6aa57" providerId="ADAL" clId="{69EF7F63-E1B2-49A5-BE2F-133C7B8669B7}" dt="2024-04-19T16:54:34.443" v="348" actId="20577"/>
          <ac:spMkLst>
            <pc:docMk/>
            <pc:sldMk cId="3858537434" sldId="304"/>
            <ac:spMk id="3" creationId="{1C5E9296-A524-3E72-CB08-418328A02CDF}"/>
          </ac:spMkLst>
        </pc:spChg>
      </pc:sldChg>
      <pc:sldChg chg="addSp modSp mod setBg addAnim setClrOvrMap">
        <pc:chgData name="Briggs, Quinn" userId="bd4ed5c9-a142-40f7-8e5e-68f389f6aa57" providerId="ADAL" clId="{69EF7F63-E1B2-49A5-BE2F-133C7B8669B7}" dt="2024-04-19T17:23:54.577" v="1933"/>
        <pc:sldMkLst>
          <pc:docMk/>
          <pc:sldMk cId="4188742810" sldId="305"/>
        </pc:sldMkLst>
        <pc:spChg chg="mod ord">
          <ac:chgData name="Briggs, Quinn" userId="bd4ed5c9-a142-40f7-8e5e-68f389f6aa57" providerId="ADAL" clId="{69EF7F63-E1B2-49A5-BE2F-133C7B8669B7}" dt="2024-04-19T17:23:54.577" v="1932" actId="26606"/>
          <ac:spMkLst>
            <pc:docMk/>
            <pc:sldMk cId="4188742810" sldId="305"/>
            <ac:spMk id="2" creationId="{A3B180C5-319F-8805-DD37-AFC5573EA2CD}"/>
          </ac:spMkLst>
        </pc:spChg>
        <pc:spChg chg="mod">
          <ac:chgData name="Briggs, Quinn" userId="bd4ed5c9-a142-40f7-8e5e-68f389f6aa57" providerId="ADAL" clId="{69EF7F63-E1B2-49A5-BE2F-133C7B8669B7}" dt="2024-04-19T17:23:54.577" v="1932" actId="26606"/>
          <ac:spMkLst>
            <pc:docMk/>
            <pc:sldMk cId="4188742810" sldId="305"/>
            <ac:spMk id="5" creationId="{5A4AB911-BD42-F01C-66F4-C8736F5D19B1}"/>
          </ac:spMkLst>
        </pc:spChg>
        <pc:spChg chg="add">
          <ac:chgData name="Briggs, Quinn" userId="bd4ed5c9-a142-40f7-8e5e-68f389f6aa57" providerId="ADAL" clId="{69EF7F63-E1B2-49A5-BE2F-133C7B8669B7}" dt="2024-04-19T17:23:54.577" v="1932" actId="26606"/>
          <ac:spMkLst>
            <pc:docMk/>
            <pc:sldMk cId="4188742810" sldId="305"/>
            <ac:spMk id="18" creationId="{FDF8837B-BAE2-489A-8F93-69216307D5A5}"/>
          </ac:spMkLst>
        </pc:spChg>
        <pc:grpChg chg="add">
          <ac:chgData name="Briggs, Quinn" userId="bd4ed5c9-a142-40f7-8e5e-68f389f6aa57" providerId="ADAL" clId="{69EF7F63-E1B2-49A5-BE2F-133C7B8669B7}" dt="2024-04-19T17:23:54.577" v="1932" actId="26606"/>
          <ac:grpSpMkLst>
            <pc:docMk/>
            <pc:sldMk cId="4188742810" sldId="305"/>
            <ac:grpSpMk id="10" creationId="{03E8C8A2-D2DA-42F8-84AA-AC5AB4251D29}"/>
          </ac:grpSpMkLst>
        </pc:grpChg>
        <pc:picChg chg="mod">
          <ac:chgData name="Briggs, Quinn" userId="bd4ed5c9-a142-40f7-8e5e-68f389f6aa57" providerId="ADAL" clId="{69EF7F63-E1B2-49A5-BE2F-133C7B8669B7}" dt="2024-04-19T17:23:54.577" v="1932" actId="26606"/>
          <ac:picMkLst>
            <pc:docMk/>
            <pc:sldMk cId="4188742810" sldId="305"/>
            <ac:picMk id="4" creationId="{BDC457CD-A950-9F09-5306-69936FD62C44}"/>
          </ac:picMkLst>
        </pc:picChg>
        <pc:cxnChg chg="add">
          <ac:chgData name="Briggs, Quinn" userId="bd4ed5c9-a142-40f7-8e5e-68f389f6aa57" providerId="ADAL" clId="{69EF7F63-E1B2-49A5-BE2F-133C7B8669B7}" dt="2024-04-19T17:23:54.577" v="1932" actId="26606"/>
          <ac:cxnSpMkLst>
            <pc:docMk/>
            <pc:sldMk cId="4188742810" sldId="305"/>
            <ac:cxnSpMk id="16" creationId="{0DFD28A6-39F3-425F-8050-E5BF1B4523B2}"/>
          </ac:cxnSpMkLst>
        </pc:cxnChg>
        <pc:cxnChg chg="add">
          <ac:chgData name="Briggs, Quinn" userId="bd4ed5c9-a142-40f7-8e5e-68f389f6aa57" providerId="ADAL" clId="{69EF7F63-E1B2-49A5-BE2F-133C7B8669B7}" dt="2024-04-19T17:23:54.577" v="1932" actId="26606"/>
          <ac:cxnSpMkLst>
            <pc:docMk/>
            <pc:sldMk cId="4188742810" sldId="305"/>
            <ac:cxnSpMk id="20" creationId="{B48BEE9B-A2F4-4BF3-9EAD-16E1A7FC2DC6}"/>
          </ac:cxnSpMkLst>
        </pc:cxnChg>
      </pc:sldChg>
      <pc:sldChg chg="addSp delSp modSp del mod setBg setClrOvrMap">
        <pc:chgData name="Briggs, Quinn" userId="bd4ed5c9-a142-40f7-8e5e-68f389f6aa57" providerId="ADAL" clId="{69EF7F63-E1B2-49A5-BE2F-133C7B8669B7}" dt="2024-04-19T17:05:10.619" v="839" actId="47"/>
        <pc:sldMkLst>
          <pc:docMk/>
          <pc:sldMk cId="3318545720" sldId="306"/>
        </pc:sldMkLst>
        <pc:spChg chg="mod">
          <ac:chgData name="Briggs, Quinn" userId="bd4ed5c9-a142-40f7-8e5e-68f389f6aa57" providerId="ADAL" clId="{69EF7F63-E1B2-49A5-BE2F-133C7B8669B7}" dt="2024-04-19T17:05:03.516" v="838" actId="26606"/>
          <ac:spMkLst>
            <pc:docMk/>
            <pc:sldMk cId="3318545720" sldId="306"/>
            <ac:spMk id="2" creationId="{F00BB3F7-A5EF-5C26-DE33-9B7337CA2B79}"/>
          </ac:spMkLst>
        </pc:spChg>
        <pc:spChg chg="del">
          <ac:chgData name="Briggs, Quinn" userId="bd4ed5c9-a142-40f7-8e5e-68f389f6aa57" providerId="ADAL" clId="{69EF7F63-E1B2-49A5-BE2F-133C7B8669B7}" dt="2024-04-19T17:05:03.516" v="838" actId="26606"/>
          <ac:spMkLst>
            <pc:docMk/>
            <pc:sldMk cId="3318545720" sldId="306"/>
            <ac:spMk id="48" creationId="{FDF8837B-BAE2-489A-8F93-69216307D5A5}"/>
          </ac:spMkLst>
        </pc:spChg>
        <pc:spChg chg="add">
          <ac:chgData name="Briggs, Quinn" userId="bd4ed5c9-a142-40f7-8e5e-68f389f6aa57" providerId="ADAL" clId="{69EF7F63-E1B2-49A5-BE2F-133C7B8669B7}" dt="2024-04-19T17:05:03.516" v="838" actId="26606"/>
          <ac:spMkLst>
            <pc:docMk/>
            <pc:sldMk cId="3318545720" sldId="306"/>
            <ac:spMk id="62" creationId="{51D58666-E26B-4EAE-AA74-9C74E4BAF3E1}"/>
          </ac:spMkLst>
        </pc:spChg>
        <pc:grpChg chg="del">
          <ac:chgData name="Briggs, Quinn" userId="bd4ed5c9-a142-40f7-8e5e-68f389f6aa57" providerId="ADAL" clId="{69EF7F63-E1B2-49A5-BE2F-133C7B8669B7}" dt="2024-04-19T17:05:03.516" v="838" actId="26606"/>
          <ac:grpSpMkLst>
            <pc:docMk/>
            <pc:sldMk cId="3318545720" sldId="306"/>
            <ac:grpSpMk id="46" creationId="{03E8C8A2-D2DA-42F8-84AA-AC5AB4251D29}"/>
          </ac:grpSpMkLst>
        </pc:grpChg>
        <pc:grpChg chg="add">
          <ac:chgData name="Briggs, Quinn" userId="bd4ed5c9-a142-40f7-8e5e-68f389f6aa57" providerId="ADAL" clId="{69EF7F63-E1B2-49A5-BE2F-133C7B8669B7}" dt="2024-04-19T17:05:03.516" v="838" actId="26606"/>
          <ac:grpSpMkLst>
            <pc:docMk/>
            <pc:sldMk cId="3318545720" sldId="306"/>
            <ac:grpSpMk id="54" creationId="{03E8C8A2-D2DA-42F8-84AA-AC5AB4251D29}"/>
          </ac:grpSpMkLst>
        </pc:grpChg>
        <pc:grpChg chg="add">
          <ac:chgData name="Briggs, Quinn" userId="bd4ed5c9-a142-40f7-8e5e-68f389f6aa57" providerId="ADAL" clId="{69EF7F63-E1B2-49A5-BE2F-133C7B8669B7}" dt="2024-04-19T17:05:03.516" v="838" actId="26606"/>
          <ac:grpSpMkLst>
            <pc:docMk/>
            <pc:sldMk cId="3318545720" sldId="306"/>
            <ac:grpSpMk id="64" creationId="{67288C4F-0F6C-4226-B8D2-C0EE4786C567}"/>
          </ac:grpSpMkLst>
        </pc:grpChg>
        <pc:picChg chg="mod ord">
          <ac:chgData name="Briggs, Quinn" userId="bd4ed5c9-a142-40f7-8e5e-68f389f6aa57" providerId="ADAL" clId="{69EF7F63-E1B2-49A5-BE2F-133C7B8669B7}" dt="2024-04-19T17:05:03.516" v="838" actId="26606"/>
          <ac:picMkLst>
            <pc:docMk/>
            <pc:sldMk cId="3318545720" sldId="306"/>
            <ac:picMk id="4" creationId="{C3824F30-E804-87EF-AFB2-49EEEDDFFBEF}"/>
          </ac:picMkLst>
        </pc:picChg>
        <pc:cxnChg chg="del">
          <ac:chgData name="Briggs, Quinn" userId="bd4ed5c9-a142-40f7-8e5e-68f389f6aa57" providerId="ADAL" clId="{69EF7F63-E1B2-49A5-BE2F-133C7B8669B7}" dt="2024-04-19T17:05:03.516" v="838" actId="26606"/>
          <ac:cxnSpMkLst>
            <pc:docMk/>
            <pc:sldMk cId="3318545720" sldId="306"/>
            <ac:cxnSpMk id="47" creationId="{0DFD28A6-39F3-425F-8050-E5BF1B4523B2}"/>
          </ac:cxnSpMkLst>
        </pc:cxnChg>
        <pc:cxnChg chg="del">
          <ac:chgData name="Briggs, Quinn" userId="bd4ed5c9-a142-40f7-8e5e-68f389f6aa57" providerId="ADAL" clId="{69EF7F63-E1B2-49A5-BE2F-133C7B8669B7}" dt="2024-04-19T17:05:03.516" v="838" actId="26606"/>
          <ac:cxnSpMkLst>
            <pc:docMk/>
            <pc:sldMk cId="3318545720" sldId="306"/>
            <ac:cxnSpMk id="49" creationId="{B48BEE9B-A2F4-4BF3-9EAD-16E1A7FC2DC6}"/>
          </ac:cxnSpMkLst>
        </pc:cxnChg>
        <pc:cxnChg chg="add">
          <ac:chgData name="Briggs, Quinn" userId="bd4ed5c9-a142-40f7-8e5e-68f389f6aa57" providerId="ADAL" clId="{69EF7F63-E1B2-49A5-BE2F-133C7B8669B7}" dt="2024-04-19T17:05:03.516" v="838" actId="26606"/>
          <ac:cxnSpMkLst>
            <pc:docMk/>
            <pc:sldMk cId="3318545720" sldId="306"/>
            <ac:cxnSpMk id="60" creationId="{0DFD28A6-39F3-425F-8050-E5BF1B4523B2}"/>
          </ac:cxnSpMkLst>
        </pc:cxnChg>
        <pc:cxnChg chg="add">
          <ac:chgData name="Briggs, Quinn" userId="bd4ed5c9-a142-40f7-8e5e-68f389f6aa57" providerId="ADAL" clId="{69EF7F63-E1B2-49A5-BE2F-133C7B8669B7}" dt="2024-04-19T17:05:03.516" v="838" actId="26606"/>
          <ac:cxnSpMkLst>
            <pc:docMk/>
            <pc:sldMk cId="3318545720" sldId="306"/>
            <ac:cxnSpMk id="70" creationId="{EE0488CE-8E24-413E-B105-426B0506EB5E}"/>
          </ac:cxnSpMkLst>
        </pc:cxnChg>
      </pc:sldChg>
      <pc:sldChg chg="modSp mod">
        <pc:chgData name="Briggs, Quinn" userId="bd4ed5c9-a142-40f7-8e5e-68f389f6aa57" providerId="ADAL" clId="{69EF7F63-E1B2-49A5-BE2F-133C7B8669B7}" dt="2024-04-19T17:37:12.732" v="2394" actId="20577"/>
        <pc:sldMkLst>
          <pc:docMk/>
          <pc:sldMk cId="2880821013" sldId="307"/>
        </pc:sldMkLst>
        <pc:spChg chg="mod">
          <ac:chgData name="Briggs, Quinn" userId="bd4ed5c9-a142-40f7-8e5e-68f389f6aa57" providerId="ADAL" clId="{69EF7F63-E1B2-49A5-BE2F-133C7B8669B7}" dt="2024-04-19T17:37:12.732" v="2394" actId="20577"/>
          <ac:spMkLst>
            <pc:docMk/>
            <pc:sldMk cId="2880821013" sldId="307"/>
            <ac:spMk id="3" creationId="{0306612C-C4BE-D795-7E95-804AC7A46A04}"/>
          </ac:spMkLst>
        </pc:spChg>
      </pc:sldChg>
      <pc:sldChg chg="modSp new del mod">
        <pc:chgData name="Briggs, Quinn" userId="bd4ed5c9-a142-40f7-8e5e-68f389f6aa57" providerId="ADAL" clId="{69EF7F63-E1B2-49A5-BE2F-133C7B8669B7}" dt="2024-04-19T17:12:22.223" v="1144" actId="47"/>
        <pc:sldMkLst>
          <pc:docMk/>
          <pc:sldMk cId="1958462338" sldId="308"/>
        </pc:sldMkLst>
        <pc:spChg chg="mod">
          <ac:chgData name="Briggs, Quinn" userId="bd4ed5c9-a142-40f7-8e5e-68f389f6aa57" providerId="ADAL" clId="{69EF7F63-E1B2-49A5-BE2F-133C7B8669B7}" dt="2024-04-19T16:44:15.170" v="121" actId="20577"/>
          <ac:spMkLst>
            <pc:docMk/>
            <pc:sldMk cId="1958462338" sldId="308"/>
            <ac:spMk id="2" creationId="{4F991E9B-3EE4-1C55-A62F-786A9098ACBA}"/>
          </ac:spMkLst>
        </pc:spChg>
      </pc:sldChg>
      <pc:sldChg chg="addSp modSp new mod setBg">
        <pc:chgData name="Briggs, Quinn" userId="bd4ed5c9-a142-40f7-8e5e-68f389f6aa57" providerId="ADAL" clId="{69EF7F63-E1B2-49A5-BE2F-133C7B8669B7}" dt="2024-04-19T17:35:11.561" v="2388" actId="26606"/>
        <pc:sldMkLst>
          <pc:docMk/>
          <pc:sldMk cId="1667010065" sldId="309"/>
        </pc:sldMkLst>
        <pc:spChg chg="mod">
          <ac:chgData name="Briggs, Quinn" userId="bd4ed5c9-a142-40f7-8e5e-68f389f6aa57" providerId="ADAL" clId="{69EF7F63-E1B2-49A5-BE2F-133C7B8669B7}" dt="2024-04-19T17:35:11.561" v="2388" actId="26606"/>
          <ac:spMkLst>
            <pc:docMk/>
            <pc:sldMk cId="1667010065" sldId="309"/>
            <ac:spMk id="2" creationId="{20569D13-2E17-BF95-53B2-05E7CA5387F3}"/>
          </ac:spMkLst>
        </pc:spChg>
        <pc:spChg chg="mod">
          <ac:chgData name="Briggs, Quinn" userId="bd4ed5c9-a142-40f7-8e5e-68f389f6aa57" providerId="ADAL" clId="{69EF7F63-E1B2-49A5-BE2F-133C7B8669B7}" dt="2024-04-19T17:35:11.561" v="2388" actId="26606"/>
          <ac:spMkLst>
            <pc:docMk/>
            <pc:sldMk cId="1667010065" sldId="309"/>
            <ac:spMk id="3" creationId="{2EE27873-5F2F-5F8F-F3E3-2582C25BF688}"/>
          </ac:spMkLst>
        </pc:spChg>
        <pc:spChg chg="add">
          <ac:chgData name="Briggs, Quinn" userId="bd4ed5c9-a142-40f7-8e5e-68f389f6aa57" providerId="ADAL" clId="{69EF7F63-E1B2-49A5-BE2F-133C7B8669B7}" dt="2024-04-19T17:35:11.561" v="2388" actId="26606"/>
          <ac:spMkLst>
            <pc:docMk/>
            <pc:sldMk cId="1667010065" sldId="309"/>
            <ac:spMk id="8" creationId="{52723366-C73B-4ED6-ADEF-29911C6BC55F}"/>
          </ac:spMkLst>
        </pc:spChg>
        <pc:spChg chg="add">
          <ac:chgData name="Briggs, Quinn" userId="bd4ed5c9-a142-40f7-8e5e-68f389f6aa57" providerId="ADAL" clId="{69EF7F63-E1B2-49A5-BE2F-133C7B8669B7}" dt="2024-04-19T17:35:11.561" v="2388" actId="26606"/>
          <ac:spMkLst>
            <pc:docMk/>
            <pc:sldMk cId="1667010065" sldId="309"/>
            <ac:spMk id="10" creationId="{847A4152-8E41-4D1C-B88C-57C5C430A69E}"/>
          </ac:spMkLst>
        </pc:spChg>
        <pc:spChg chg="add">
          <ac:chgData name="Briggs, Quinn" userId="bd4ed5c9-a142-40f7-8e5e-68f389f6aa57" providerId="ADAL" clId="{69EF7F63-E1B2-49A5-BE2F-133C7B8669B7}" dt="2024-04-19T17:35:11.561" v="2388" actId="26606"/>
          <ac:spMkLst>
            <pc:docMk/>
            <pc:sldMk cId="1667010065" sldId="309"/>
            <ac:spMk id="12" creationId="{999F76F5-72D4-4814-9169-8F535AEEB809}"/>
          </ac:spMkLst>
        </pc:spChg>
        <pc:spChg chg="add">
          <ac:chgData name="Briggs, Quinn" userId="bd4ed5c9-a142-40f7-8e5e-68f389f6aa57" providerId="ADAL" clId="{69EF7F63-E1B2-49A5-BE2F-133C7B8669B7}" dt="2024-04-19T17:35:11.561" v="2388" actId="26606"/>
          <ac:spMkLst>
            <pc:docMk/>
            <pc:sldMk cId="1667010065" sldId="309"/>
            <ac:spMk id="14" creationId="{C6202988-4466-42C5-B33A-AFABF051B4FE}"/>
          </ac:spMkLst>
        </pc:spChg>
      </pc:sldChg>
      <pc:sldChg chg="addSp delSp modSp new mod setBg">
        <pc:chgData name="Briggs, Quinn" userId="bd4ed5c9-a142-40f7-8e5e-68f389f6aa57" providerId="ADAL" clId="{69EF7F63-E1B2-49A5-BE2F-133C7B8669B7}" dt="2024-04-19T17:34:47.539" v="2382" actId="26606"/>
        <pc:sldMkLst>
          <pc:docMk/>
          <pc:sldMk cId="4208868862" sldId="310"/>
        </pc:sldMkLst>
        <pc:spChg chg="mod">
          <ac:chgData name="Briggs, Quinn" userId="bd4ed5c9-a142-40f7-8e5e-68f389f6aa57" providerId="ADAL" clId="{69EF7F63-E1B2-49A5-BE2F-133C7B8669B7}" dt="2024-04-19T17:34:47.539" v="2382" actId="26606"/>
          <ac:spMkLst>
            <pc:docMk/>
            <pc:sldMk cId="4208868862" sldId="310"/>
            <ac:spMk id="2" creationId="{808E3AC1-8765-3F39-D926-5BD92A5B1585}"/>
          </ac:spMkLst>
        </pc:spChg>
        <pc:spChg chg="del mod">
          <ac:chgData name="Briggs, Quinn" userId="bd4ed5c9-a142-40f7-8e5e-68f389f6aa57" providerId="ADAL" clId="{69EF7F63-E1B2-49A5-BE2F-133C7B8669B7}" dt="2024-04-19T17:34:47.539" v="2382" actId="26606"/>
          <ac:spMkLst>
            <pc:docMk/>
            <pc:sldMk cId="4208868862" sldId="310"/>
            <ac:spMk id="3" creationId="{C63A356F-F417-68B5-9FE3-47D650FABE3E}"/>
          </ac:spMkLst>
        </pc:spChg>
        <pc:spChg chg="add">
          <ac:chgData name="Briggs, Quinn" userId="bd4ed5c9-a142-40f7-8e5e-68f389f6aa57" providerId="ADAL" clId="{69EF7F63-E1B2-49A5-BE2F-133C7B8669B7}" dt="2024-04-19T17:34:47.539" v="2382" actId="26606"/>
          <ac:spMkLst>
            <pc:docMk/>
            <pc:sldMk cId="4208868862" sldId="310"/>
            <ac:spMk id="9" creationId="{52BE4420-3B5F-4549-8B4A-77855B8215EC}"/>
          </ac:spMkLst>
        </pc:spChg>
        <pc:spChg chg="add">
          <ac:chgData name="Briggs, Quinn" userId="bd4ed5c9-a142-40f7-8e5e-68f389f6aa57" providerId="ADAL" clId="{69EF7F63-E1B2-49A5-BE2F-133C7B8669B7}" dt="2024-04-19T17:34:47.539" v="2382" actId="26606"/>
          <ac:spMkLst>
            <pc:docMk/>
            <pc:sldMk cId="4208868862" sldId="310"/>
            <ac:spMk id="11" creationId="{A75876F6-95D4-48CB-8E3E-4401A96E25A4}"/>
          </ac:spMkLst>
        </pc:spChg>
        <pc:spChg chg="add">
          <ac:chgData name="Briggs, Quinn" userId="bd4ed5c9-a142-40f7-8e5e-68f389f6aa57" providerId="ADAL" clId="{69EF7F63-E1B2-49A5-BE2F-133C7B8669B7}" dt="2024-04-19T17:34:47.539" v="2382" actId="26606"/>
          <ac:spMkLst>
            <pc:docMk/>
            <pc:sldMk cId="4208868862" sldId="310"/>
            <ac:spMk id="13" creationId="{D1B84719-90BB-4D0C-92D8-61DC5512B34B}"/>
          </ac:spMkLst>
        </pc:spChg>
        <pc:spChg chg="add">
          <ac:chgData name="Briggs, Quinn" userId="bd4ed5c9-a142-40f7-8e5e-68f389f6aa57" providerId="ADAL" clId="{69EF7F63-E1B2-49A5-BE2F-133C7B8669B7}" dt="2024-04-19T17:34:47.539" v="2382" actId="26606"/>
          <ac:spMkLst>
            <pc:docMk/>
            <pc:sldMk cId="4208868862" sldId="310"/>
            <ac:spMk id="15" creationId="{7B407EC4-5D16-4845-9840-4E28622B6568}"/>
          </ac:spMkLst>
        </pc:spChg>
        <pc:graphicFrameChg chg="add">
          <ac:chgData name="Briggs, Quinn" userId="bd4ed5c9-a142-40f7-8e5e-68f389f6aa57" providerId="ADAL" clId="{69EF7F63-E1B2-49A5-BE2F-133C7B8669B7}" dt="2024-04-19T17:34:47.539" v="2382" actId="26606"/>
          <ac:graphicFrameMkLst>
            <pc:docMk/>
            <pc:sldMk cId="4208868862" sldId="310"/>
            <ac:graphicFrameMk id="5" creationId="{297C0E44-4D9D-317C-D81C-1336B5BD45CB}"/>
          </ac:graphicFrameMkLst>
        </pc:graphicFrameChg>
      </pc:sldChg>
      <pc:sldChg chg="addSp delSp modSp new mod setBg">
        <pc:chgData name="Briggs, Quinn" userId="bd4ed5c9-a142-40f7-8e5e-68f389f6aa57" providerId="ADAL" clId="{69EF7F63-E1B2-49A5-BE2F-133C7B8669B7}" dt="2024-04-19T17:35:01.188" v="2387" actId="26606"/>
        <pc:sldMkLst>
          <pc:docMk/>
          <pc:sldMk cId="641592034" sldId="311"/>
        </pc:sldMkLst>
        <pc:spChg chg="mod">
          <ac:chgData name="Briggs, Quinn" userId="bd4ed5c9-a142-40f7-8e5e-68f389f6aa57" providerId="ADAL" clId="{69EF7F63-E1B2-49A5-BE2F-133C7B8669B7}" dt="2024-04-19T17:35:01.188" v="2387" actId="26606"/>
          <ac:spMkLst>
            <pc:docMk/>
            <pc:sldMk cId="641592034" sldId="311"/>
            <ac:spMk id="2" creationId="{5D4A5DF5-E5CB-24E2-A6F9-48CCC52BE33B}"/>
          </ac:spMkLst>
        </pc:spChg>
        <pc:spChg chg="del mod">
          <ac:chgData name="Briggs, Quinn" userId="bd4ed5c9-a142-40f7-8e5e-68f389f6aa57" providerId="ADAL" clId="{69EF7F63-E1B2-49A5-BE2F-133C7B8669B7}" dt="2024-04-19T17:23:26.409" v="1930" actId="26606"/>
          <ac:spMkLst>
            <pc:docMk/>
            <pc:sldMk cId="641592034" sldId="311"/>
            <ac:spMk id="3" creationId="{60DDC9F9-2CE1-A73E-058B-44B6D98E61BA}"/>
          </ac:spMkLst>
        </pc:spChg>
        <pc:spChg chg="add del">
          <ac:chgData name="Briggs, Quinn" userId="bd4ed5c9-a142-40f7-8e5e-68f389f6aa57" providerId="ADAL" clId="{69EF7F63-E1B2-49A5-BE2F-133C7B8669B7}" dt="2024-04-19T17:35:01.188" v="2387" actId="26606"/>
          <ac:spMkLst>
            <pc:docMk/>
            <pc:sldMk cId="641592034" sldId="311"/>
            <ac:spMk id="9" creationId="{95224A92-B71D-4244-9CEE-E80F9BD118DF}"/>
          </ac:spMkLst>
        </pc:spChg>
        <pc:spChg chg="add del">
          <ac:chgData name="Briggs, Quinn" userId="bd4ed5c9-a142-40f7-8e5e-68f389f6aa57" providerId="ADAL" clId="{69EF7F63-E1B2-49A5-BE2F-133C7B8669B7}" dt="2024-04-19T17:35:01.188" v="2387" actId="26606"/>
          <ac:spMkLst>
            <pc:docMk/>
            <pc:sldMk cId="641592034" sldId="311"/>
            <ac:spMk id="11" creationId="{9069A319-3937-4297-B7D8-6745097B90D2}"/>
          </ac:spMkLst>
        </pc:spChg>
        <pc:spChg chg="add del">
          <ac:chgData name="Briggs, Quinn" userId="bd4ed5c9-a142-40f7-8e5e-68f389f6aa57" providerId="ADAL" clId="{69EF7F63-E1B2-49A5-BE2F-133C7B8669B7}" dt="2024-04-19T17:35:01.188" v="2387" actId="26606"/>
          <ac:spMkLst>
            <pc:docMk/>
            <pc:sldMk cId="641592034" sldId="311"/>
            <ac:spMk id="13" creationId="{F3FDFE78-2422-40CD-BC53-9E0C459C9D9F}"/>
          </ac:spMkLst>
        </pc:spChg>
        <pc:spChg chg="add del">
          <ac:chgData name="Briggs, Quinn" userId="bd4ed5c9-a142-40f7-8e5e-68f389f6aa57" providerId="ADAL" clId="{69EF7F63-E1B2-49A5-BE2F-133C7B8669B7}" dt="2024-04-19T17:35:01.188" v="2387" actId="26606"/>
          <ac:spMkLst>
            <pc:docMk/>
            <pc:sldMk cId="641592034" sldId="311"/>
            <ac:spMk id="15" creationId="{A97E302E-4D34-42E4-94A8-4FC0AF572FEB}"/>
          </ac:spMkLst>
        </pc:spChg>
        <pc:spChg chg="add del">
          <ac:chgData name="Briggs, Quinn" userId="bd4ed5c9-a142-40f7-8e5e-68f389f6aa57" providerId="ADAL" clId="{69EF7F63-E1B2-49A5-BE2F-133C7B8669B7}" dt="2024-04-19T17:34:58.539" v="2384" actId="26606"/>
          <ac:spMkLst>
            <pc:docMk/>
            <pc:sldMk cId="641592034" sldId="311"/>
            <ac:spMk id="20" creationId="{52BE4420-3B5F-4549-8B4A-77855B8215EC}"/>
          </ac:spMkLst>
        </pc:spChg>
        <pc:spChg chg="add del">
          <ac:chgData name="Briggs, Quinn" userId="bd4ed5c9-a142-40f7-8e5e-68f389f6aa57" providerId="ADAL" clId="{69EF7F63-E1B2-49A5-BE2F-133C7B8669B7}" dt="2024-04-19T17:34:58.539" v="2384" actId="26606"/>
          <ac:spMkLst>
            <pc:docMk/>
            <pc:sldMk cId="641592034" sldId="311"/>
            <ac:spMk id="22" creationId="{A75876F6-95D4-48CB-8E3E-4401A96E25A4}"/>
          </ac:spMkLst>
        </pc:spChg>
        <pc:spChg chg="add del">
          <ac:chgData name="Briggs, Quinn" userId="bd4ed5c9-a142-40f7-8e5e-68f389f6aa57" providerId="ADAL" clId="{69EF7F63-E1B2-49A5-BE2F-133C7B8669B7}" dt="2024-04-19T17:34:58.539" v="2384" actId="26606"/>
          <ac:spMkLst>
            <pc:docMk/>
            <pc:sldMk cId="641592034" sldId="311"/>
            <ac:spMk id="24" creationId="{D1B84719-90BB-4D0C-92D8-61DC5512B34B}"/>
          </ac:spMkLst>
        </pc:spChg>
        <pc:spChg chg="add del">
          <ac:chgData name="Briggs, Quinn" userId="bd4ed5c9-a142-40f7-8e5e-68f389f6aa57" providerId="ADAL" clId="{69EF7F63-E1B2-49A5-BE2F-133C7B8669B7}" dt="2024-04-19T17:34:58.539" v="2384" actId="26606"/>
          <ac:spMkLst>
            <pc:docMk/>
            <pc:sldMk cId="641592034" sldId="311"/>
            <ac:spMk id="26" creationId="{7B407EC4-5D16-4845-9840-4E28622B6568}"/>
          </ac:spMkLst>
        </pc:spChg>
        <pc:spChg chg="add del">
          <ac:chgData name="Briggs, Quinn" userId="bd4ed5c9-a142-40f7-8e5e-68f389f6aa57" providerId="ADAL" clId="{69EF7F63-E1B2-49A5-BE2F-133C7B8669B7}" dt="2024-04-19T17:35:01.042" v="2386" actId="26606"/>
          <ac:spMkLst>
            <pc:docMk/>
            <pc:sldMk cId="641592034" sldId="311"/>
            <ac:spMk id="28" creationId="{52BE4420-3B5F-4549-8B4A-77855B8215EC}"/>
          </ac:spMkLst>
        </pc:spChg>
        <pc:spChg chg="add del">
          <ac:chgData name="Briggs, Quinn" userId="bd4ed5c9-a142-40f7-8e5e-68f389f6aa57" providerId="ADAL" clId="{69EF7F63-E1B2-49A5-BE2F-133C7B8669B7}" dt="2024-04-19T17:35:01.042" v="2386" actId="26606"/>
          <ac:spMkLst>
            <pc:docMk/>
            <pc:sldMk cId="641592034" sldId="311"/>
            <ac:spMk id="29" creationId="{A75876F6-95D4-48CB-8E3E-4401A96E25A4}"/>
          </ac:spMkLst>
        </pc:spChg>
        <pc:spChg chg="add del">
          <ac:chgData name="Briggs, Quinn" userId="bd4ed5c9-a142-40f7-8e5e-68f389f6aa57" providerId="ADAL" clId="{69EF7F63-E1B2-49A5-BE2F-133C7B8669B7}" dt="2024-04-19T17:35:01.042" v="2386" actId="26606"/>
          <ac:spMkLst>
            <pc:docMk/>
            <pc:sldMk cId="641592034" sldId="311"/>
            <ac:spMk id="30" creationId="{D1B84719-90BB-4D0C-92D8-61DC5512B34B}"/>
          </ac:spMkLst>
        </pc:spChg>
        <pc:spChg chg="add del">
          <ac:chgData name="Briggs, Quinn" userId="bd4ed5c9-a142-40f7-8e5e-68f389f6aa57" providerId="ADAL" clId="{69EF7F63-E1B2-49A5-BE2F-133C7B8669B7}" dt="2024-04-19T17:35:01.042" v="2386" actId="26606"/>
          <ac:spMkLst>
            <pc:docMk/>
            <pc:sldMk cId="641592034" sldId="311"/>
            <ac:spMk id="31" creationId="{7B407EC4-5D16-4845-9840-4E28622B6568}"/>
          </ac:spMkLst>
        </pc:spChg>
        <pc:spChg chg="add">
          <ac:chgData name="Briggs, Quinn" userId="bd4ed5c9-a142-40f7-8e5e-68f389f6aa57" providerId="ADAL" clId="{69EF7F63-E1B2-49A5-BE2F-133C7B8669B7}" dt="2024-04-19T17:35:01.188" v="2387" actId="26606"/>
          <ac:spMkLst>
            <pc:docMk/>
            <pc:sldMk cId="641592034" sldId="311"/>
            <ac:spMk id="33" creationId="{52BE4420-3B5F-4549-8B4A-77855B8215EC}"/>
          </ac:spMkLst>
        </pc:spChg>
        <pc:spChg chg="add">
          <ac:chgData name="Briggs, Quinn" userId="bd4ed5c9-a142-40f7-8e5e-68f389f6aa57" providerId="ADAL" clId="{69EF7F63-E1B2-49A5-BE2F-133C7B8669B7}" dt="2024-04-19T17:35:01.188" v="2387" actId="26606"/>
          <ac:spMkLst>
            <pc:docMk/>
            <pc:sldMk cId="641592034" sldId="311"/>
            <ac:spMk id="34" creationId="{A75876F6-95D4-48CB-8E3E-4401A96E25A4}"/>
          </ac:spMkLst>
        </pc:spChg>
        <pc:spChg chg="add">
          <ac:chgData name="Briggs, Quinn" userId="bd4ed5c9-a142-40f7-8e5e-68f389f6aa57" providerId="ADAL" clId="{69EF7F63-E1B2-49A5-BE2F-133C7B8669B7}" dt="2024-04-19T17:35:01.188" v="2387" actId="26606"/>
          <ac:spMkLst>
            <pc:docMk/>
            <pc:sldMk cId="641592034" sldId="311"/>
            <ac:spMk id="35" creationId="{D1B84719-90BB-4D0C-92D8-61DC5512B34B}"/>
          </ac:spMkLst>
        </pc:spChg>
        <pc:spChg chg="add">
          <ac:chgData name="Briggs, Quinn" userId="bd4ed5c9-a142-40f7-8e5e-68f389f6aa57" providerId="ADAL" clId="{69EF7F63-E1B2-49A5-BE2F-133C7B8669B7}" dt="2024-04-19T17:35:01.188" v="2387" actId="26606"/>
          <ac:spMkLst>
            <pc:docMk/>
            <pc:sldMk cId="641592034" sldId="311"/>
            <ac:spMk id="36" creationId="{7B407EC4-5D16-4845-9840-4E28622B6568}"/>
          </ac:spMkLst>
        </pc:spChg>
        <pc:graphicFrameChg chg="add mod modGraphic">
          <ac:chgData name="Briggs, Quinn" userId="bd4ed5c9-a142-40f7-8e5e-68f389f6aa57" providerId="ADAL" clId="{69EF7F63-E1B2-49A5-BE2F-133C7B8669B7}" dt="2024-04-19T17:35:01.188" v="2387" actId="26606"/>
          <ac:graphicFrameMkLst>
            <pc:docMk/>
            <pc:sldMk cId="641592034" sldId="311"/>
            <ac:graphicFrameMk id="5" creationId="{1C7A847A-2398-6D62-B0DB-B37AAD1E171E}"/>
          </ac:graphicFrameMkLst>
        </pc:graphicFrameChg>
      </pc:sldChg>
      <pc:sldChg chg="addSp delSp modSp new mod setBg">
        <pc:chgData name="Briggs, Quinn" userId="bd4ed5c9-a142-40f7-8e5e-68f389f6aa57" providerId="ADAL" clId="{69EF7F63-E1B2-49A5-BE2F-133C7B8669B7}" dt="2024-04-19T17:23:39.001" v="1931" actId="26606"/>
        <pc:sldMkLst>
          <pc:docMk/>
          <pc:sldMk cId="3551792955" sldId="312"/>
        </pc:sldMkLst>
        <pc:spChg chg="mod">
          <ac:chgData name="Briggs, Quinn" userId="bd4ed5c9-a142-40f7-8e5e-68f389f6aa57" providerId="ADAL" clId="{69EF7F63-E1B2-49A5-BE2F-133C7B8669B7}" dt="2024-04-19T17:23:39.001" v="1931" actId="26606"/>
          <ac:spMkLst>
            <pc:docMk/>
            <pc:sldMk cId="3551792955" sldId="312"/>
            <ac:spMk id="2" creationId="{7D63F437-306A-6488-4AC7-C2D617D7C4B1}"/>
          </ac:spMkLst>
        </pc:spChg>
        <pc:spChg chg="del mod">
          <ac:chgData name="Briggs, Quinn" userId="bd4ed5c9-a142-40f7-8e5e-68f389f6aa57" providerId="ADAL" clId="{69EF7F63-E1B2-49A5-BE2F-133C7B8669B7}" dt="2024-04-19T17:23:39.001" v="1931" actId="26606"/>
          <ac:spMkLst>
            <pc:docMk/>
            <pc:sldMk cId="3551792955" sldId="312"/>
            <ac:spMk id="3" creationId="{E30FE171-36E2-7947-7920-16E5F013BB61}"/>
          </ac:spMkLst>
        </pc:spChg>
        <pc:spChg chg="add">
          <ac:chgData name="Briggs, Quinn" userId="bd4ed5c9-a142-40f7-8e5e-68f389f6aa57" providerId="ADAL" clId="{69EF7F63-E1B2-49A5-BE2F-133C7B8669B7}" dt="2024-04-19T17:23:39.001" v="1931" actId="26606"/>
          <ac:spMkLst>
            <pc:docMk/>
            <pc:sldMk cId="3551792955" sldId="312"/>
            <ac:spMk id="9" creationId="{52BE4420-3B5F-4549-8B4A-77855B8215EC}"/>
          </ac:spMkLst>
        </pc:spChg>
        <pc:spChg chg="add">
          <ac:chgData name="Briggs, Quinn" userId="bd4ed5c9-a142-40f7-8e5e-68f389f6aa57" providerId="ADAL" clId="{69EF7F63-E1B2-49A5-BE2F-133C7B8669B7}" dt="2024-04-19T17:23:39.001" v="1931" actId="26606"/>
          <ac:spMkLst>
            <pc:docMk/>
            <pc:sldMk cId="3551792955" sldId="312"/>
            <ac:spMk id="11" creationId="{A75876F6-95D4-48CB-8E3E-4401A96E25A4}"/>
          </ac:spMkLst>
        </pc:spChg>
        <pc:spChg chg="add">
          <ac:chgData name="Briggs, Quinn" userId="bd4ed5c9-a142-40f7-8e5e-68f389f6aa57" providerId="ADAL" clId="{69EF7F63-E1B2-49A5-BE2F-133C7B8669B7}" dt="2024-04-19T17:23:39.001" v="1931" actId="26606"/>
          <ac:spMkLst>
            <pc:docMk/>
            <pc:sldMk cId="3551792955" sldId="312"/>
            <ac:spMk id="13" creationId="{D1B84719-90BB-4D0C-92D8-61DC5512B34B}"/>
          </ac:spMkLst>
        </pc:spChg>
        <pc:spChg chg="add">
          <ac:chgData name="Briggs, Quinn" userId="bd4ed5c9-a142-40f7-8e5e-68f389f6aa57" providerId="ADAL" clId="{69EF7F63-E1B2-49A5-BE2F-133C7B8669B7}" dt="2024-04-19T17:23:39.001" v="1931" actId="26606"/>
          <ac:spMkLst>
            <pc:docMk/>
            <pc:sldMk cId="3551792955" sldId="312"/>
            <ac:spMk id="15" creationId="{7B407EC4-5D16-4845-9840-4E28622B6568}"/>
          </ac:spMkLst>
        </pc:spChg>
        <pc:graphicFrameChg chg="add">
          <ac:chgData name="Briggs, Quinn" userId="bd4ed5c9-a142-40f7-8e5e-68f389f6aa57" providerId="ADAL" clId="{69EF7F63-E1B2-49A5-BE2F-133C7B8669B7}" dt="2024-04-19T17:23:39.001" v="1931" actId="26606"/>
          <ac:graphicFrameMkLst>
            <pc:docMk/>
            <pc:sldMk cId="3551792955" sldId="312"/>
            <ac:graphicFrameMk id="5" creationId="{E739928B-9F48-E62F-BEB2-D3269BCB0314}"/>
          </ac:graphicFrameMkLst>
        </pc:graphicFrameChg>
      </pc:sldChg>
      <pc:sldChg chg="addSp delSp modSp new mod ord setBg">
        <pc:chgData name="Briggs, Quinn" userId="bd4ed5c9-a142-40f7-8e5e-68f389f6aa57" providerId="ADAL" clId="{69EF7F63-E1B2-49A5-BE2F-133C7B8669B7}" dt="2024-04-19T17:23:03.225" v="1929" actId="6549"/>
        <pc:sldMkLst>
          <pc:docMk/>
          <pc:sldMk cId="916721192" sldId="313"/>
        </pc:sldMkLst>
        <pc:spChg chg="mod">
          <ac:chgData name="Briggs, Quinn" userId="bd4ed5c9-a142-40f7-8e5e-68f389f6aa57" providerId="ADAL" clId="{69EF7F63-E1B2-49A5-BE2F-133C7B8669B7}" dt="2024-04-19T17:23:03.225" v="1929" actId="6549"/>
          <ac:spMkLst>
            <pc:docMk/>
            <pc:sldMk cId="916721192" sldId="313"/>
            <ac:spMk id="2" creationId="{82735C05-508F-82C1-E2C2-B5DD9DCD11A7}"/>
          </ac:spMkLst>
        </pc:spChg>
        <pc:spChg chg="add del mod">
          <ac:chgData name="Briggs, Quinn" userId="bd4ed5c9-a142-40f7-8e5e-68f389f6aa57" providerId="ADAL" clId="{69EF7F63-E1B2-49A5-BE2F-133C7B8669B7}" dt="2024-04-19T17:22:21.579" v="1880" actId="26606"/>
          <ac:spMkLst>
            <pc:docMk/>
            <pc:sldMk cId="916721192" sldId="313"/>
            <ac:spMk id="3" creationId="{A908EC4A-D947-A846-03F4-6CF1BCB6D4FD}"/>
          </ac:spMkLst>
        </pc:spChg>
        <pc:spChg chg="add del">
          <ac:chgData name="Briggs, Quinn" userId="bd4ed5c9-a142-40f7-8e5e-68f389f6aa57" providerId="ADAL" clId="{69EF7F63-E1B2-49A5-BE2F-133C7B8669B7}" dt="2024-04-19T17:22:21.534" v="1879" actId="26606"/>
          <ac:spMkLst>
            <pc:docMk/>
            <pc:sldMk cId="916721192" sldId="313"/>
            <ac:spMk id="9" creationId="{95224A92-B71D-4244-9CEE-E80F9BD118DF}"/>
          </ac:spMkLst>
        </pc:spChg>
        <pc:spChg chg="add del">
          <ac:chgData name="Briggs, Quinn" userId="bd4ed5c9-a142-40f7-8e5e-68f389f6aa57" providerId="ADAL" clId="{69EF7F63-E1B2-49A5-BE2F-133C7B8669B7}" dt="2024-04-19T17:22:21.534" v="1879" actId="26606"/>
          <ac:spMkLst>
            <pc:docMk/>
            <pc:sldMk cId="916721192" sldId="313"/>
            <ac:spMk id="11" creationId="{9069A319-3937-4297-B7D8-6745097B90D2}"/>
          </ac:spMkLst>
        </pc:spChg>
        <pc:spChg chg="add del">
          <ac:chgData name="Briggs, Quinn" userId="bd4ed5c9-a142-40f7-8e5e-68f389f6aa57" providerId="ADAL" clId="{69EF7F63-E1B2-49A5-BE2F-133C7B8669B7}" dt="2024-04-19T17:22:21.534" v="1879" actId="26606"/>
          <ac:spMkLst>
            <pc:docMk/>
            <pc:sldMk cId="916721192" sldId="313"/>
            <ac:spMk id="13" creationId="{F3FDFE78-2422-40CD-BC53-9E0C459C9D9F}"/>
          </ac:spMkLst>
        </pc:spChg>
        <pc:spChg chg="add del">
          <ac:chgData name="Briggs, Quinn" userId="bd4ed5c9-a142-40f7-8e5e-68f389f6aa57" providerId="ADAL" clId="{69EF7F63-E1B2-49A5-BE2F-133C7B8669B7}" dt="2024-04-19T17:22:21.534" v="1879" actId="26606"/>
          <ac:spMkLst>
            <pc:docMk/>
            <pc:sldMk cId="916721192" sldId="313"/>
            <ac:spMk id="15" creationId="{A97E302E-4D34-42E4-94A8-4FC0AF572FEB}"/>
          </ac:spMkLst>
        </pc:spChg>
        <pc:spChg chg="add">
          <ac:chgData name="Briggs, Quinn" userId="bd4ed5c9-a142-40f7-8e5e-68f389f6aa57" providerId="ADAL" clId="{69EF7F63-E1B2-49A5-BE2F-133C7B8669B7}" dt="2024-04-19T17:22:21.579" v="1880" actId="26606"/>
          <ac:spMkLst>
            <pc:docMk/>
            <pc:sldMk cId="916721192" sldId="313"/>
            <ac:spMk id="17" creationId="{95224A92-B71D-4244-9CEE-E80F9BD118DF}"/>
          </ac:spMkLst>
        </pc:spChg>
        <pc:spChg chg="add">
          <ac:chgData name="Briggs, Quinn" userId="bd4ed5c9-a142-40f7-8e5e-68f389f6aa57" providerId="ADAL" clId="{69EF7F63-E1B2-49A5-BE2F-133C7B8669B7}" dt="2024-04-19T17:22:21.579" v="1880" actId="26606"/>
          <ac:spMkLst>
            <pc:docMk/>
            <pc:sldMk cId="916721192" sldId="313"/>
            <ac:spMk id="18" creationId="{9069A319-3937-4297-B7D8-6745097B90D2}"/>
          </ac:spMkLst>
        </pc:spChg>
        <pc:spChg chg="add">
          <ac:chgData name="Briggs, Quinn" userId="bd4ed5c9-a142-40f7-8e5e-68f389f6aa57" providerId="ADAL" clId="{69EF7F63-E1B2-49A5-BE2F-133C7B8669B7}" dt="2024-04-19T17:22:21.579" v="1880" actId="26606"/>
          <ac:spMkLst>
            <pc:docMk/>
            <pc:sldMk cId="916721192" sldId="313"/>
            <ac:spMk id="19" creationId="{F3FDFE78-2422-40CD-BC53-9E0C459C9D9F}"/>
          </ac:spMkLst>
        </pc:spChg>
        <pc:spChg chg="add">
          <ac:chgData name="Briggs, Quinn" userId="bd4ed5c9-a142-40f7-8e5e-68f389f6aa57" providerId="ADAL" clId="{69EF7F63-E1B2-49A5-BE2F-133C7B8669B7}" dt="2024-04-19T17:22:21.579" v="1880" actId="26606"/>
          <ac:spMkLst>
            <pc:docMk/>
            <pc:sldMk cId="916721192" sldId="313"/>
            <ac:spMk id="20" creationId="{A97E302E-4D34-42E4-94A8-4FC0AF572FEB}"/>
          </ac:spMkLst>
        </pc:spChg>
        <pc:graphicFrameChg chg="add del">
          <ac:chgData name="Briggs, Quinn" userId="bd4ed5c9-a142-40f7-8e5e-68f389f6aa57" providerId="ADAL" clId="{69EF7F63-E1B2-49A5-BE2F-133C7B8669B7}" dt="2024-04-19T17:22:21.534" v="1879" actId="26606"/>
          <ac:graphicFrameMkLst>
            <pc:docMk/>
            <pc:sldMk cId="916721192" sldId="313"/>
            <ac:graphicFrameMk id="5" creationId="{24D69315-EFAC-7DDF-89AF-0F8BC3C73B1A}"/>
          </ac:graphicFrameMkLst>
        </pc:graphicFrameChg>
        <pc:graphicFrameChg chg="add">
          <ac:chgData name="Briggs, Quinn" userId="bd4ed5c9-a142-40f7-8e5e-68f389f6aa57" providerId="ADAL" clId="{69EF7F63-E1B2-49A5-BE2F-133C7B8669B7}" dt="2024-04-19T17:22:21.579" v="1880" actId="26606"/>
          <ac:graphicFrameMkLst>
            <pc:docMk/>
            <pc:sldMk cId="916721192" sldId="313"/>
            <ac:graphicFrameMk id="21" creationId="{C7D30C7B-A3F7-1A2B-83B8-15128C8EEF99}"/>
          </ac:graphicFrameMkLst>
        </pc:graphicFrameChg>
      </pc:sldChg>
      <pc:sldChg chg="delSp add del setBg delDesignElem">
        <pc:chgData name="Briggs, Quinn" userId="bd4ed5c9-a142-40f7-8e5e-68f389f6aa57" providerId="ADAL" clId="{69EF7F63-E1B2-49A5-BE2F-133C7B8669B7}" dt="2024-04-19T17:37:48.763" v="2397" actId="47"/>
        <pc:sldMkLst>
          <pc:docMk/>
          <pc:sldMk cId="1792068514" sldId="314"/>
        </pc:sldMkLst>
        <pc:spChg chg="del">
          <ac:chgData name="Briggs, Quinn" userId="bd4ed5c9-a142-40f7-8e5e-68f389f6aa57" providerId="ADAL" clId="{69EF7F63-E1B2-49A5-BE2F-133C7B8669B7}" dt="2024-04-19T17:37:43.783" v="2396"/>
          <ac:spMkLst>
            <pc:docMk/>
            <pc:sldMk cId="1792068514" sldId="314"/>
            <ac:spMk id="17" creationId="{95224A92-B71D-4244-9CEE-E80F9BD118DF}"/>
          </ac:spMkLst>
        </pc:spChg>
        <pc:spChg chg="del">
          <ac:chgData name="Briggs, Quinn" userId="bd4ed5c9-a142-40f7-8e5e-68f389f6aa57" providerId="ADAL" clId="{69EF7F63-E1B2-49A5-BE2F-133C7B8669B7}" dt="2024-04-19T17:37:43.783" v="2396"/>
          <ac:spMkLst>
            <pc:docMk/>
            <pc:sldMk cId="1792068514" sldId="314"/>
            <ac:spMk id="18" creationId="{9069A319-3937-4297-B7D8-6745097B90D2}"/>
          </ac:spMkLst>
        </pc:spChg>
        <pc:spChg chg="del">
          <ac:chgData name="Briggs, Quinn" userId="bd4ed5c9-a142-40f7-8e5e-68f389f6aa57" providerId="ADAL" clId="{69EF7F63-E1B2-49A5-BE2F-133C7B8669B7}" dt="2024-04-19T17:37:43.783" v="2396"/>
          <ac:spMkLst>
            <pc:docMk/>
            <pc:sldMk cId="1792068514" sldId="314"/>
            <ac:spMk id="19" creationId="{F3FDFE78-2422-40CD-BC53-9E0C459C9D9F}"/>
          </ac:spMkLst>
        </pc:spChg>
        <pc:spChg chg="del">
          <ac:chgData name="Briggs, Quinn" userId="bd4ed5c9-a142-40f7-8e5e-68f389f6aa57" providerId="ADAL" clId="{69EF7F63-E1B2-49A5-BE2F-133C7B8669B7}" dt="2024-04-19T17:37:43.783" v="2396"/>
          <ac:spMkLst>
            <pc:docMk/>
            <pc:sldMk cId="1792068514" sldId="314"/>
            <ac:spMk id="20" creationId="{A97E302E-4D34-42E4-94A8-4FC0AF572FEB}"/>
          </ac:spMkLst>
        </pc:spChg>
      </pc:sldChg>
      <pc:sldChg chg="addSp delSp modSp add mod setBg delDesignElem">
        <pc:chgData name="Briggs, Quinn" userId="bd4ed5c9-a142-40f7-8e5e-68f389f6aa57" providerId="ADAL" clId="{69EF7F63-E1B2-49A5-BE2F-133C7B8669B7}" dt="2024-04-19T17:39:58.164" v="2530" actId="20577"/>
        <pc:sldMkLst>
          <pc:docMk/>
          <pc:sldMk cId="3519825656" sldId="314"/>
        </pc:sldMkLst>
        <pc:spChg chg="mod">
          <ac:chgData name="Briggs, Quinn" userId="bd4ed5c9-a142-40f7-8e5e-68f389f6aa57" providerId="ADAL" clId="{69EF7F63-E1B2-49A5-BE2F-133C7B8669B7}" dt="2024-04-19T17:39:14.683" v="2461" actId="26606"/>
          <ac:spMkLst>
            <pc:docMk/>
            <pc:sldMk cId="3519825656" sldId="314"/>
            <ac:spMk id="2" creationId="{20569D13-2E17-BF95-53B2-05E7CA5387F3}"/>
          </ac:spMkLst>
        </pc:spChg>
        <pc:spChg chg="mod ord">
          <ac:chgData name="Briggs, Quinn" userId="bd4ed5c9-a142-40f7-8e5e-68f389f6aa57" providerId="ADAL" clId="{69EF7F63-E1B2-49A5-BE2F-133C7B8669B7}" dt="2024-04-19T17:39:58.164" v="2530" actId="20577"/>
          <ac:spMkLst>
            <pc:docMk/>
            <pc:sldMk cId="3519825656" sldId="314"/>
            <ac:spMk id="3" creationId="{2EE27873-5F2F-5F8F-F3E3-2582C25BF688}"/>
          </ac:spMkLst>
        </pc:spChg>
        <pc:spChg chg="add del">
          <ac:chgData name="Briggs, Quinn" userId="bd4ed5c9-a142-40f7-8e5e-68f389f6aa57" providerId="ADAL" clId="{69EF7F63-E1B2-49A5-BE2F-133C7B8669B7}" dt="2024-04-19T17:39:14.683" v="2461" actId="26606"/>
          <ac:spMkLst>
            <pc:docMk/>
            <pc:sldMk cId="3519825656" sldId="314"/>
            <ac:spMk id="5" creationId="{52723366-C73B-4ED6-ADEF-29911C6BC55F}"/>
          </ac:spMkLst>
        </pc:spChg>
        <pc:spChg chg="add del">
          <ac:chgData name="Briggs, Quinn" userId="bd4ed5c9-a142-40f7-8e5e-68f389f6aa57" providerId="ADAL" clId="{69EF7F63-E1B2-49A5-BE2F-133C7B8669B7}" dt="2024-04-19T17:39:14.683" v="2461" actId="26606"/>
          <ac:spMkLst>
            <pc:docMk/>
            <pc:sldMk cId="3519825656" sldId="314"/>
            <ac:spMk id="6" creationId="{847A4152-8E41-4D1C-B88C-57C5C430A69E}"/>
          </ac:spMkLst>
        </pc:spChg>
        <pc:spChg chg="add del">
          <ac:chgData name="Briggs, Quinn" userId="bd4ed5c9-a142-40f7-8e5e-68f389f6aa57" providerId="ADAL" clId="{69EF7F63-E1B2-49A5-BE2F-133C7B8669B7}" dt="2024-04-19T17:39:14.683" v="2461" actId="26606"/>
          <ac:spMkLst>
            <pc:docMk/>
            <pc:sldMk cId="3519825656" sldId="314"/>
            <ac:spMk id="7" creationId="{999F76F5-72D4-4814-9169-8F535AEEB809}"/>
          </ac:spMkLst>
        </pc:spChg>
        <pc:spChg chg="del">
          <ac:chgData name="Briggs, Quinn" userId="bd4ed5c9-a142-40f7-8e5e-68f389f6aa57" providerId="ADAL" clId="{69EF7F63-E1B2-49A5-BE2F-133C7B8669B7}" dt="2024-04-19T17:37:51.424" v="2399"/>
          <ac:spMkLst>
            <pc:docMk/>
            <pc:sldMk cId="3519825656" sldId="314"/>
            <ac:spMk id="8" creationId="{52723366-C73B-4ED6-ADEF-29911C6BC55F}"/>
          </ac:spMkLst>
        </pc:spChg>
        <pc:spChg chg="add del">
          <ac:chgData name="Briggs, Quinn" userId="bd4ed5c9-a142-40f7-8e5e-68f389f6aa57" providerId="ADAL" clId="{69EF7F63-E1B2-49A5-BE2F-133C7B8669B7}" dt="2024-04-19T17:39:14.683" v="2461" actId="26606"/>
          <ac:spMkLst>
            <pc:docMk/>
            <pc:sldMk cId="3519825656" sldId="314"/>
            <ac:spMk id="9" creationId="{C6202988-4466-42C5-B33A-AFABF051B4FE}"/>
          </ac:spMkLst>
        </pc:spChg>
        <pc:spChg chg="del">
          <ac:chgData name="Briggs, Quinn" userId="bd4ed5c9-a142-40f7-8e5e-68f389f6aa57" providerId="ADAL" clId="{69EF7F63-E1B2-49A5-BE2F-133C7B8669B7}" dt="2024-04-19T17:37:51.424" v="2399"/>
          <ac:spMkLst>
            <pc:docMk/>
            <pc:sldMk cId="3519825656" sldId="314"/>
            <ac:spMk id="10" creationId="{847A4152-8E41-4D1C-B88C-57C5C430A69E}"/>
          </ac:spMkLst>
        </pc:spChg>
        <pc:spChg chg="del">
          <ac:chgData name="Briggs, Quinn" userId="bd4ed5c9-a142-40f7-8e5e-68f389f6aa57" providerId="ADAL" clId="{69EF7F63-E1B2-49A5-BE2F-133C7B8669B7}" dt="2024-04-19T17:37:51.424" v="2399"/>
          <ac:spMkLst>
            <pc:docMk/>
            <pc:sldMk cId="3519825656" sldId="314"/>
            <ac:spMk id="12" creationId="{999F76F5-72D4-4814-9169-8F535AEEB809}"/>
          </ac:spMkLst>
        </pc:spChg>
        <pc:spChg chg="del">
          <ac:chgData name="Briggs, Quinn" userId="bd4ed5c9-a142-40f7-8e5e-68f389f6aa57" providerId="ADAL" clId="{69EF7F63-E1B2-49A5-BE2F-133C7B8669B7}" dt="2024-04-19T17:37:51.424" v="2399"/>
          <ac:spMkLst>
            <pc:docMk/>
            <pc:sldMk cId="3519825656" sldId="314"/>
            <ac:spMk id="14" creationId="{C6202988-4466-42C5-B33A-AFABF051B4FE}"/>
          </ac:spMkLst>
        </pc:spChg>
        <pc:spChg chg="add">
          <ac:chgData name="Briggs, Quinn" userId="bd4ed5c9-a142-40f7-8e5e-68f389f6aa57" providerId="ADAL" clId="{69EF7F63-E1B2-49A5-BE2F-133C7B8669B7}" dt="2024-04-19T17:39:14.683" v="2461" actId="26606"/>
          <ac:spMkLst>
            <pc:docMk/>
            <pc:sldMk cId="3519825656" sldId="314"/>
            <ac:spMk id="16" creationId="{22AC0F86-9A78-4E84-A4B4-ADB8B2629A0C}"/>
          </ac:spMkLst>
        </pc:spChg>
        <pc:spChg chg="add">
          <ac:chgData name="Briggs, Quinn" userId="bd4ed5c9-a142-40f7-8e5e-68f389f6aa57" providerId="ADAL" clId="{69EF7F63-E1B2-49A5-BE2F-133C7B8669B7}" dt="2024-04-19T17:39:14.683" v="2461" actId="26606"/>
          <ac:spMkLst>
            <pc:docMk/>
            <pc:sldMk cId="3519825656" sldId="314"/>
            <ac:spMk id="24" creationId="{69A54E25-1C05-48E5-A5CC-3778C1D3632D}"/>
          </ac:spMkLst>
        </pc:spChg>
        <pc:grpChg chg="add">
          <ac:chgData name="Briggs, Quinn" userId="bd4ed5c9-a142-40f7-8e5e-68f389f6aa57" providerId="ADAL" clId="{69EF7F63-E1B2-49A5-BE2F-133C7B8669B7}" dt="2024-04-19T17:39:14.683" v="2461" actId="26606"/>
          <ac:grpSpMkLst>
            <pc:docMk/>
            <pc:sldMk cId="3519825656" sldId="314"/>
            <ac:grpSpMk id="18" creationId="{4AF78B9E-8BE2-4706-9377-A05FA25ABABF}"/>
          </ac:grpSpMkLst>
        </pc:grpChg>
        <pc:picChg chg="add mod">
          <ac:chgData name="Briggs, Quinn" userId="bd4ed5c9-a142-40f7-8e5e-68f389f6aa57" providerId="ADAL" clId="{69EF7F63-E1B2-49A5-BE2F-133C7B8669B7}" dt="2024-04-19T17:39:14.683" v="2461" actId="26606"/>
          <ac:picMkLst>
            <pc:docMk/>
            <pc:sldMk cId="3519825656" sldId="314"/>
            <ac:picMk id="11" creationId="{DB45C9DD-3141-E727-E688-C41823FC8A50}"/>
          </ac:picMkLst>
        </pc:picChg>
        <pc:cxnChg chg="add">
          <ac:chgData name="Briggs, Quinn" userId="bd4ed5c9-a142-40f7-8e5e-68f389f6aa57" providerId="ADAL" clId="{69EF7F63-E1B2-49A5-BE2F-133C7B8669B7}" dt="2024-04-19T17:39:14.683" v="2461" actId="26606"/>
          <ac:cxnSpMkLst>
            <pc:docMk/>
            <pc:sldMk cId="3519825656" sldId="314"/>
            <ac:cxnSpMk id="26" creationId="{0E5D0023-B23E-4823-8D72-B07FFF8CAE96}"/>
          </ac:cxnSpMkLst>
        </pc:cxnChg>
      </pc:sldChg>
    </pc:docChg>
  </pc:docChgLst>
  <pc:docChgLst>
    <pc:chgData name="Briggs, Quinn" userId="bd4ed5c9-a142-40f7-8e5e-68f389f6aa57" providerId="ADAL" clId="{CD937509-1679-40EF-B47F-8E7F87EA5CB3}"/>
    <pc:docChg chg="undo custSel addSld delSld modSld">
      <pc:chgData name="Briggs, Quinn" userId="bd4ed5c9-a142-40f7-8e5e-68f389f6aa57" providerId="ADAL" clId="{CD937509-1679-40EF-B47F-8E7F87EA5CB3}" dt="2023-09-11T17:08:37.659" v="1268" actId="6549"/>
      <pc:docMkLst>
        <pc:docMk/>
      </pc:docMkLst>
      <pc:sldChg chg="modSp new mod">
        <pc:chgData name="Briggs, Quinn" userId="bd4ed5c9-a142-40f7-8e5e-68f389f6aa57" providerId="ADAL" clId="{CD937509-1679-40EF-B47F-8E7F87EA5CB3}" dt="2023-09-09T20:50:29.340" v="134" actId="1076"/>
        <pc:sldMkLst>
          <pc:docMk/>
          <pc:sldMk cId="2574966087" sldId="256"/>
        </pc:sldMkLst>
        <pc:spChg chg="mod">
          <ac:chgData name="Briggs, Quinn" userId="bd4ed5c9-a142-40f7-8e5e-68f389f6aa57" providerId="ADAL" clId="{CD937509-1679-40EF-B47F-8E7F87EA5CB3}" dt="2023-09-09T20:50:29.340" v="134" actId="1076"/>
          <ac:spMkLst>
            <pc:docMk/>
            <pc:sldMk cId="2574966087" sldId="256"/>
            <ac:spMk id="2" creationId="{DA4ED321-CEFB-2F14-91B2-B8D3996E830C}"/>
          </ac:spMkLst>
        </pc:spChg>
        <pc:spChg chg="mod">
          <ac:chgData name="Briggs, Quinn" userId="bd4ed5c9-a142-40f7-8e5e-68f389f6aa57" providerId="ADAL" clId="{CD937509-1679-40EF-B47F-8E7F87EA5CB3}" dt="2023-09-09T20:50:24.875" v="133" actId="14100"/>
          <ac:spMkLst>
            <pc:docMk/>
            <pc:sldMk cId="2574966087" sldId="256"/>
            <ac:spMk id="3" creationId="{810803A9-DE20-5ADF-6186-A4BA2AF394FA}"/>
          </ac:spMkLst>
        </pc:spChg>
      </pc:sldChg>
      <pc:sldChg chg="addSp delSp modSp new mod">
        <pc:chgData name="Briggs, Quinn" userId="bd4ed5c9-a142-40f7-8e5e-68f389f6aa57" providerId="ADAL" clId="{CD937509-1679-40EF-B47F-8E7F87EA5CB3}" dt="2023-09-11T15:23:58.053" v="398" actId="6549"/>
        <pc:sldMkLst>
          <pc:docMk/>
          <pc:sldMk cId="3096152865" sldId="257"/>
        </pc:sldMkLst>
        <pc:spChg chg="mod">
          <ac:chgData name="Briggs, Quinn" userId="bd4ed5c9-a142-40f7-8e5e-68f389f6aa57" providerId="ADAL" clId="{CD937509-1679-40EF-B47F-8E7F87EA5CB3}" dt="2023-09-11T15:23:58.053" v="398" actId="6549"/>
          <ac:spMkLst>
            <pc:docMk/>
            <pc:sldMk cId="3096152865" sldId="257"/>
            <ac:spMk id="2" creationId="{C416D355-903E-B53F-6A3B-529AD647E42D}"/>
          </ac:spMkLst>
        </pc:spChg>
        <pc:spChg chg="del">
          <ac:chgData name="Briggs, Quinn" userId="bd4ed5c9-a142-40f7-8e5e-68f389f6aa57" providerId="ADAL" clId="{CD937509-1679-40EF-B47F-8E7F87EA5CB3}" dt="2023-09-09T20:51:39.214" v="154" actId="478"/>
          <ac:spMkLst>
            <pc:docMk/>
            <pc:sldMk cId="3096152865" sldId="257"/>
            <ac:spMk id="3" creationId="{F3755AC5-3880-2CC6-259E-3A7C817CB750}"/>
          </ac:spMkLst>
        </pc:spChg>
        <pc:spChg chg="add del mod">
          <ac:chgData name="Briggs, Quinn" userId="bd4ed5c9-a142-40f7-8e5e-68f389f6aa57" providerId="ADAL" clId="{CD937509-1679-40EF-B47F-8E7F87EA5CB3}" dt="2023-09-09T20:51:59.892" v="157"/>
          <ac:spMkLst>
            <pc:docMk/>
            <pc:sldMk cId="3096152865" sldId="257"/>
            <ac:spMk id="4" creationId="{06440F88-A3BC-BE8A-5550-C40D7EBEA76F}"/>
          </ac:spMkLst>
        </pc:spChg>
        <pc:spChg chg="add del mod">
          <ac:chgData name="Briggs, Quinn" userId="bd4ed5c9-a142-40f7-8e5e-68f389f6aa57" providerId="ADAL" clId="{CD937509-1679-40EF-B47F-8E7F87EA5CB3}" dt="2023-09-09T20:51:59.892" v="157"/>
          <ac:spMkLst>
            <pc:docMk/>
            <pc:sldMk cId="3096152865" sldId="257"/>
            <ac:spMk id="6" creationId="{E0DA1A1A-31F1-7081-3831-983701FDDD7F}"/>
          </ac:spMkLst>
        </pc:spChg>
        <pc:picChg chg="add del mod">
          <ac:chgData name="Briggs, Quinn" userId="bd4ed5c9-a142-40f7-8e5e-68f389f6aa57" providerId="ADAL" clId="{CD937509-1679-40EF-B47F-8E7F87EA5CB3}" dt="2023-09-09T20:51:59.892" v="157"/>
          <ac:picMkLst>
            <pc:docMk/>
            <pc:sldMk cId="3096152865" sldId="257"/>
            <ac:picMk id="5" creationId="{39FA0AF3-1AE4-77A7-74AC-BE6B9056DE38}"/>
          </ac:picMkLst>
        </pc:picChg>
      </pc:sldChg>
      <pc:sldChg chg="addSp delSp modSp new mod setBg addAnim delAnim">
        <pc:chgData name="Briggs, Quinn" userId="bd4ed5c9-a142-40f7-8e5e-68f389f6aa57" providerId="ADAL" clId="{CD937509-1679-40EF-B47F-8E7F87EA5CB3}" dt="2023-09-09T20:52:59.143" v="174" actId="404"/>
        <pc:sldMkLst>
          <pc:docMk/>
          <pc:sldMk cId="387885261" sldId="258"/>
        </pc:sldMkLst>
        <pc:spChg chg="del">
          <ac:chgData name="Briggs, Quinn" userId="bd4ed5c9-a142-40f7-8e5e-68f389f6aa57" providerId="ADAL" clId="{CD937509-1679-40EF-B47F-8E7F87EA5CB3}" dt="2023-09-09T20:52:16.595" v="160" actId="478"/>
          <ac:spMkLst>
            <pc:docMk/>
            <pc:sldMk cId="387885261" sldId="258"/>
            <ac:spMk id="2" creationId="{D08605D9-DA1B-E87C-8D82-02BFC7767F27}"/>
          </ac:spMkLst>
        </pc:spChg>
        <pc:spChg chg="del">
          <ac:chgData name="Briggs, Quinn" userId="bd4ed5c9-a142-40f7-8e5e-68f389f6aa57" providerId="ADAL" clId="{CD937509-1679-40EF-B47F-8E7F87EA5CB3}" dt="2023-09-09T20:52:16.595" v="160" actId="478"/>
          <ac:spMkLst>
            <pc:docMk/>
            <pc:sldMk cId="387885261" sldId="258"/>
            <ac:spMk id="3" creationId="{B8E281ED-BF7D-7265-9566-426B740AD731}"/>
          </ac:spMkLst>
        </pc:spChg>
        <pc:spChg chg="add del mod">
          <ac:chgData name="Briggs, Quinn" userId="bd4ed5c9-a142-40f7-8e5e-68f389f6aa57" providerId="ADAL" clId="{CD937509-1679-40EF-B47F-8E7F87EA5CB3}" dt="2023-09-09T20:52:04.742" v="159"/>
          <ac:spMkLst>
            <pc:docMk/>
            <pc:sldMk cId="387885261" sldId="258"/>
            <ac:spMk id="4" creationId="{50E0251B-E0D5-B911-6934-3E93BCD0240F}"/>
          </ac:spMkLst>
        </pc:spChg>
        <pc:spChg chg="add del mod">
          <ac:chgData name="Briggs, Quinn" userId="bd4ed5c9-a142-40f7-8e5e-68f389f6aa57" providerId="ADAL" clId="{CD937509-1679-40EF-B47F-8E7F87EA5CB3}" dt="2023-09-09T20:52:04.742" v="159"/>
          <ac:spMkLst>
            <pc:docMk/>
            <pc:sldMk cId="387885261" sldId="258"/>
            <ac:spMk id="6" creationId="{B56A5771-AA2B-5585-74AF-86D7A3E52CFB}"/>
          </ac:spMkLst>
        </pc:spChg>
        <pc:spChg chg="add mod">
          <ac:chgData name="Briggs, Quinn" userId="bd4ed5c9-a142-40f7-8e5e-68f389f6aa57" providerId="ADAL" clId="{CD937509-1679-40EF-B47F-8E7F87EA5CB3}" dt="2023-09-09T20:52:59.143" v="174" actId="404"/>
          <ac:spMkLst>
            <pc:docMk/>
            <pc:sldMk cId="387885261" sldId="258"/>
            <ac:spMk id="7" creationId="{B785174A-CA08-464A-FA03-DEAC2DD4E7C5}"/>
          </ac:spMkLst>
        </pc:spChg>
        <pc:spChg chg="add mod">
          <ac:chgData name="Briggs, Quinn" userId="bd4ed5c9-a142-40f7-8e5e-68f389f6aa57" providerId="ADAL" clId="{CD937509-1679-40EF-B47F-8E7F87EA5CB3}" dt="2023-09-09T20:52:42.321" v="167" actId="14100"/>
          <ac:spMkLst>
            <pc:docMk/>
            <pc:sldMk cId="387885261" sldId="258"/>
            <ac:spMk id="9" creationId="{47945008-5992-DBBE-826F-F6238D9465E6}"/>
          </ac:spMkLst>
        </pc:spChg>
        <pc:spChg chg="add del">
          <ac:chgData name="Briggs, Quinn" userId="bd4ed5c9-a142-40f7-8e5e-68f389f6aa57" providerId="ADAL" clId="{CD937509-1679-40EF-B47F-8E7F87EA5CB3}" dt="2023-09-09T20:52:29.474" v="164" actId="26606"/>
          <ac:spMkLst>
            <pc:docMk/>
            <pc:sldMk cId="387885261" sldId="258"/>
            <ac:spMk id="14" creationId="{572F6A24-139E-4EB5-86D2-431F42EF85CB}"/>
          </ac:spMkLst>
        </pc:spChg>
        <pc:spChg chg="add del">
          <ac:chgData name="Briggs, Quinn" userId="bd4ed5c9-a142-40f7-8e5e-68f389f6aa57" providerId="ADAL" clId="{CD937509-1679-40EF-B47F-8E7F87EA5CB3}" dt="2023-09-09T20:52:29.474" v="164" actId="26606"/>
          <ac:spMkLst>
            <pc:docMk/>
            <pc:sldMk cId="387885261" sldId="258"/>
            <ac:spMk id="22" creationId="{C9DA5B05-DD14-4860-AC45-02A8D2EE1AA5}"/>
          </ac:spMkLst>
        </pc:spChg>
        <pc:spChg chg="add">
          <ac:chgData name="Briggs, Quinn" userId="bd4ed5c9-a142-40f7-8e5e-68f389f6aa57" providerId="ADAL" clId="{CD937509-1679-40EF-B47F-8E7F87EA5CB3}" dt="2023-09-09T20:52:29.523" v="165" actId="26606"/>
          <ac:spMkLst>
            <pc:docMk/>
            <pc:sldMk cId="387885261" sldId="258"/>
            <ac:spMk id="26" creationId="{11C7711F-3983-4AB1-AFDE-96F7C06514D3}"/>
          </ac:spMkLst>
        </pc:spChg>
        <pc:spChg chg="add">
          <ac:chgData name="Briggs, Quinn" userId="bd4ed5c9-a142-40f7-8e5e-68f389f6aa57" providerId="ADAL" clId="{CD937509-1679-40EF-B47F-8E7F87EA5CB3}" dt="2023-09-09T20:52:29.523" v="165" actId="26606"/>
          <ac:spMkLst>
            <pc:docMk/>
            <pc:sldMk cId="387885261" sldId="258"/>
            <ac:spMk id="28" creationId="{B3085476-B49E-49ED-87D2-1165E69D2605}"/>
          </ac:spMkLst>
        </pc:spChg>
        <pc:grpChg chg="add del">
          <ac:chgData name="Briggs, Quinn" userId="bd4ed5c9-a142-40f7-8e5e-68f389f6aa57" providerId="ADAL" clId="{CD937509-1679-40EF-B47F-8E7F87EA5CB3}" dt="2023-09-09T20:52:29.474" v="164" actId="26606"/>
          <ac:grpSpMkLst>
            <pc:docMk/>
            <pc:sldMk cId="387885261" sldId="258"/>
            <ac:grpSpMk id="16" creationId="{3963AE85-BE5D-4975-BACF-DDDCC9C2ACDE}"/>
          </ac:grpSpMkLst>
        </pc:grpChg>
        <pc:grpChg chg="add">
          <ac:chgData name="Briggs, Quinn" userId="bd4ed5c9-a142-40f7-8e5e-68f389f6aa57" providerId="ADAL" clId="{CD937509-1679-40EF-B47F-8E7F87EA5CB3}" dt="2023-09-09T20:52:29.523" v="165" actId="26606"/>
          <ac:grpSpMkLst>
            <pc:docMk/>
            <pc:sldMk cId="387885261" sldId="258"/>
            <ac:grpSpMk id="27" creationId="{89BC9D38-9241-4F71-9B45-73827299E4C5}"/>
          </ac:grpSpMkLst>
        </pc:grpChg>
        <pc:picChg chg="add del mod">
          <ac:chgData name="Briggs, Quinn" userId="bd4ed5c9-a142-40f7-8e5e-68f389f6aa57" providerId="ADAL" clId="{CD937509-1679-40EF-B47F-8E7F87EA5CB3}" dt="2023-09-09T20:52:04.742" v="159"/>
          <ac:picMkLst>
            <pc:docMk/>
            <pc:sldMk cId="387885261" sldId="258"/>
            <ac:picMk id="5" creationId="{9E78FA70-60DD-91B2-6AB8-BCDD584573BD}"/>
          </ac:picMkLst>
        </pc:picChg>
        <pc:picChg chg="add mod">
          <ac:chgData name="Briggs, Quinn" userId="bd4ed5c9-a142-40f7-8e5e-68f389f6aa57" providerId="ADAL" clId="{CD937509-1679-40EF-B47F-8E7F87EA5CB3}" dt="2023-09-09T20:52:37.697" v="166" actId="27614"/>
          <ac:picMkLst>
            <pc:docMk/>
            <pc:sldMk cId="387885261" sldId="258"/>
            <ac:picMk id="8" creationId="{2252BDA3-A7D2-2150-568C-98E7B3C65F5F}"/>
          </ac:picMkLst>
        </pc:picChg>
        <pc:cxnChg chg="add del">
          <ac:chgData name="Briggs, Quinn" userId="bd4ed5c9-a142-40f7-8e5e-68f389f6aa57" providerId="ADAL" clId="{CD937509-1679-40EF-B47F-8E7F87EA5CB3}" dt="2023-09-09T20:52:29.474" v="164" actId="26606"/>
          <ac:cxnSpMkLst>
            <pc:docMk/>
            <pc:sldMk cId="387885261" sldId="258"/>
            <ac:cxnSpMk id="24" creationId="{36BE37AC-AD36-4C42-9B8C-C5500F4E7C63}"/>
          </ac:cxnSpMkLst>
        </pc:cxnChg>
        <pc:cxnChg chg="add">
          <ac:chgData name="Briggs, Quinn" userId="bd4ed5c9-a142-40f7-8e5e-68f389f6aa57" providerId="ADAL" clId="{CD937509-1679-40EF-B47F-8E7F87EA5CB3}" dt="2023-09-09T20:52:29.523" v="165" actId="26606"/>
          <ac:cxnSpMkLst>
            <pc:docMk/>
            <pc:sldMk cId="387885261" sldId="258"/>
            <ac:cxnSpMk id="29" creationId="{59BA5C68-DFCC-4101-8403-F96781CDDD7A}"/>
          </ac:cxnSpMkLst>
        </pc:cxnChg>
      </pc:sldChg>
      <pc:sldChg chg="addSp modSp add mod setBg">
        <pc:chgData name="Briggs, Quinn" userId="bd4ed5c9-a142-40f7-8e5e-68f389f6aa57" providerId="ADAL" clId="{CD937509-1679-40EF-B47F-8E7F87EA5CB3}" dt="2023-09-09T20:54:37.992" v="185" actId="20577"/>
        <pc:sldMkLst>
          <pc:docMk/>
          <pc:sldMk cId="3221630061" sldId="291"/>
        </pc:sldMkLst>
        <pc:spChg chg="mod">
          <ac:chgData name="Briggs, Quinn" userId="bd4ed5c9-a142-40f7-8e5e-68f389f6aa57" providerId="ADAL" clId="{CD937509-1679-40EF-B47F-8E7F87EA5CB3}" dt="2023-09-09T20:54:37.992" v="185" actId="20577"/>
          <ac:spMkLst>
            <pc:docMk/>
            <pc:sldMk cId="3221630061" sldId="291"/>
            <ac:spMk id="2" creationId="{00000000-0000-0000-0000-000000000000}"/>
          </ac:spMkLst>
        </pc:spChg>
        <pc:spChg chg="mod">
          <ac:chgData name="Briggs, Quinn" userId="bd4ed5c9-a142-40f7-8e5e-68f389f6aa57" providerId="ADAL" clId="{CD937509-1679-40EF-B47F-8E7F87EA5CB3}" dt="2023-09-09T20:54:30.441" v="184" actId="20577"/>
          <ac:spMkLst>
            <pc:docMk/>
            <pc:sldMk cId="3221630061" sldId="291"/>
            <ac:spMk id="4" creationId="{00000000-0000-0000-0000-000000000000}"/>
          </ac:spMkLst>
        </pc:spChg>
        <pc:spChg chg="add">
          <ac:chgData name="Briggs, Quinn" userId="bd4ed5c9-a142-40f7-8e5e-68f389f6aa57" providerId="ADAL" clId="{CD937509-1679-40EF-B47F-8E7F87EA5CB3}" dt="2023-09-09T20:53:49.531" v="179" actId="26606"/>
          <ac:spMkLst>
            <pc:docMk/>
            <pc:sldMk cId="3221630061" sldId="291"/>
            <ac:spMk id="21" creationId="{A440FBE6-72B7-43D4-A8EB-FDBC35FE56C6}"/>
          </ac:spMkLst>
        </pc:spChg>
        <pc:grpChg chg="add">
          <ac:chgData name="Briggs, Quinn" userId="bd4ed5c9-a142-40f7-8e5e-68f389f6aa57" providerId="ADAL" clId="{CD937509-1679-40EF-B47F-8E7F87EA5CB3}" dt="2023-09-09T20:53:49.531" v="179" actId="26606"/>
          <ac:grpSpMkLst>
            <pc:docMk/>
            <pc:sldMk cId="3221630061" sldId="291"/>
            <ac:grpSpMk id="13" creationId="{DFB5D1BB-0703-437B-BD1E-1D07F8A2730B}"/>
          </ac:grpSpMkLst>
        </pc:grpChg>
        <pc:grpChg chg="add">
          <ac:chgData name="Briggs, Quinn" userId="bd4ed5c9-a142-40f7-8e5e-68f389f6aa57" providerId="ADAL" clId="{CD937509-1679-40EF-B47F-8E7F87EA5CB3}" dt="2023-09-09T20:53:49.531" v="179" actId="26606"/>
          <ac:grpSpMkLst>
            <pc:docMk/>
            <pc:sldMk cId="3221630061" sldId="291"/>
            <ac:grpSpMk id="23" creationId="{647B8492-BC4D-4046-B35A-C38E03494068}"/>
          </ac:grpSpMkLst>
        </pc:grpChg>
        <pc:picChg chg="mod">
          <ac:chgData name="Briggs, Quinn" userId="bd4ed5c9-a142-40f7-8e5e-68f389f6aa57" providerId="ADAL" clId="{CD937509-1679-40EF-B47F-8E7F87EA5CB3}" dt="2023-09-09T20:53:49.531" v="179" actId="26606"/>
          <ac:picMkLst>
            <pc:docMk/>
            <pc:sldMk cId="3221630061" sldId="291"/>
            <ac:picMk id="8" creationId="{C7F5C0EC-46F6-E4EE-235B-FA8C4D675BE1}"/>
          </ac:picMkLst>
        </pc:picChg>
        <pc:cxnChg chg="add">
          <ac:chgData name="Briggs, Quinn" userId="bd4ed5c9-a142-40f7-8e5e-68f389f6aa57" providerId="ADAL" clId="{CD937509-1679-40EF-B47F-8E7F87EA5CB3}" dt="2023-09-09T20:53:49.531" v="179" actId="26606"/>
          <ac:cxnSpMkLst>
            <pc:docMk/>
            <pc:sldMk cId="3221630061" sldId="291"/>
            <ac:cxnSpMk id="19" creationId="{883F92AF-2403-4558-B1D7-72130A1E4BC7}"/>
          </ac:cxnSpMkLst>
        </pc:cxnChg>
        <pc:cxnChg chg="add">
          <ac:chgData name="Briggs, Quinn" userId="bd4ed5c9-a142-40f7-8e5e-68f389f6aa57" providerId="ADAL" clId="{CD937509-1679-40EF-B47F-8E7F87EA5CB3}" dt="2023-09-09T20:53:49.531" v="179" actId="26606"/>
          <ac:cxnSpMkLst>
            <pc:docMk/>
            <pc:sldMk cId="3221630061" sldId="291"/>
            <ac:cxnSpMk id="29" creationId="{16652DC1-CA18-4263-AC06-BAB0B05EC783}"/>
          </ac:cxnSpMkLst>
        </pc:cxnChg>
      </pc:sldChg>
      <pc:sldChg chg="addSp delSp modSp add mod setBg">
        <pc:chgData name="Briggs, Quinn" userId="bd4ed5c9-a142-40f7-8e5e-68f389f6aa57" providerId="ADAL" clId="{CD937509-1679-40EF-B47F-8E7F87EA5CB3}" dt="2023-09-09T20:55:11.475" v="188" actId="26606"/>
        <pc:sldMkLst>
          <pc:docMk/>
          <pc:sldMk cId="3037007145" sldId="293"/>
        </pc:sldMkLst>
        <pc:spChg chg="mod">
          <ac:chgData name="Briggs, Quinn" userId="bd4ed5c9-a142-40f7-8e5e-68f389f6aa57" providerId="ADAL" clId="{CD937509-1679-40EF-B47F-8E7F87EA5CB3}" dt="2023-09-09T20:55:11.475" v="188" actId="26606"/>
          <ac:spMkLst>
            <pc:docMk/>
            <pc:sldMk cId="3037007145" sldId="293"/>
            <ac:spMk id="13" creationId="{00000000-0000-0000-0000-000000000000}"/>
          </ac:spMkLst>
        </pc:spChg>
        <pc:spChg chg="del">
          <ac:chgData name="Briggs, Quinn" userId="bd4ed5c9-a142-40f7-8e5e-68f389f6aa57" providerId="ADAL" clId="{CD937509-1679-40EF-B47F-8E7F87EA5CB3}" dt="2023-09-09T20:55:01.785" v="187" actId="478"/>
          <ac:spMkLst>
            <pc:docMk/>
            <pc:sldMk cId="3037007145" sldId="293"/>
            <ac:spMk id="20" creationId="{7E6D210E-AA2F-F922-A760-A27F34769763}"/>
          </ac:spMkLst>
        </pc:spChg>
        <pc:spChg chg="add">
          <ac:chgData name="Briggs, Quinn" userId="bd4ed5c9-a142-40f7-8e5e-68f389f6aa57" providerId="ADAL" clId="{CD937509-1679-40EF-B47F-8E7F87EA5CB3}" dt="2023-09-09T20:55:11.475" v="188" actId="26606"/>
          <ac:spMkLst>
            <pc:docMk/>
            <pc:sldMk cId="3037007145" sldId="293"/>
            <ac:spMk id="29" creationId="{52BE4420-3B5F-4549-8B4A-77855B8215EC}"/>
          </ac:spMkLst>
        </pc:spChg>
        <pc:spChg chg="add">
          <ac:chgData name="Briggs, Quinn" userId="bd4ed5c9-a142-40f7-8e5e-68f389f6aa57" providerId="ADAL" clId="{CD937509-1679-40EF-B47F-8E7F87EA5CB3}" dt="2023-09-09T20:55:11.475" v="188" actId="26606"/>
          <ac:spMkLst>
            <pc:docMk/>
            <pc:sldMk cId="3037007145" sldId="293"/>
            <ac:spMk id="31" creationId="{A75876F6-95D4-48CB-8E3E-4401A96E25A4}"/>
          </ac:spMkLst>
        </pc:spChg>
        <pc:spChg chg="add">
          <ac:chgData name="Briggs, Quinn" userId="bd4ed5c9-a142-40f7-8e5e-68f389f6aa57" providerId="ADAL" clId="{CD937509-1679-40EF-B47F-8E7F87EA5CB3}" dt="2023-09-09T20:55:11.475" v="188" actId="26606"/>
          <ac:spMkLst>
            <pc:docMk/>
            <pc:sldMk cId="3037007145" sldId="293"/>
            <ac:spMk id="33" creationId="{D1B84719-90BB-4D0C-92D8-61DC5512B34B}"/>
          </ac:spMkLst>
        </pc:spChg>
        <pc:spChg chg="add">
          <ac:chgData name="Briggs, Quinn" userId="bd4ed5c9-a142-40f7-8e5e-68f389f6aa57" providerId="ADAL" clId="{CD937509-1679-40EF-B47F-8E7F87EA5CB3}" dt="2023-09-09T20:55:11.475" v="188" actId="26606"/>
          <ac:spMkLst>
            <pc:docMk/>
            <pc:sldMk cId="3037007145" sldId="293"/>
            <ac:spMk id="35" creationId="{7B407EC4-5D16-4845-9840-4E28622B6568}"/>
          </ac:spMkLst>
        </pc:spChg>
        <pc:grpChg chg="add">
          <ac:chgData name="Briggs, Quinn" userId="bd4ed5c9-a142-40f7-8e5e-68f389f6aa57" providerId="ADAL" clId="{CD937509-1679-40EF-B47F-8E7F87EA5CB3}" dt="2023-09-09T20:55:11.475" v="188" actId="26606"/>
          <ac:grpSpMkLst>
            <pc:docMk/>
            <pc:sldMk cId="3037007145" sldId="293"/>
            <ac:grpSpMk id="21" creationId="{C93797FD-7F0A-483E-966E-7FE88F8D8798}"/>
          </ac:grpSpMkLst>
        </pc:grpChg>
        <pc:graphicFrameChg chg="mod modGraphic">
          <ac:chgData name="Briggs, Quinn" userId="bd4ed5c9-a142-40f7-8e5e-68f389f6aa57" providerId="ADAL" clId="{CD937509-1679-40EF-B47F-8E7F87EA5CB3}" dt="2023-09-09T20:55:11.475" v="188" actId="26606"/>
          <ac:graphicFrameMkLst>
            <pc:docMk/>
            <pc:sldMk cId="3037007145" sldId="293"/>
            <ac:graphicFrameMk id="16" creationId="{FC13F3D5-D5A8-367A-53EC-4CD7034E0F65}"/>
          </ac:graphicFrameMkLst>
        </pc:graphicFrameChg>
        <pc:cxnChg chg="add">
          <ac:chgData name="Briggs, Quinn" userId="bd4ed5c9-a142-40f7-8e5e-68f389f6aa57" providerId="ADAL" clId="{CD937509-1679-40EF-B47F-8E7F87EA5CB3}" dt="2023-09-09T20:55:11.475" v="188" actId="26606"/>
          <ac:cxnSpMkLst>
            <pc:docMk/>
            <pc:sldMk cId="3037007145" sldId="293"/>
            <ac:cxnSpMk id="27" creationId="{DDB3BAEE-5BE4-4B17-A2DA-B334759C47AB}"/>
          </ac:cxnSpMkLst>
        </pc:cxnChg>
      </pc:sldChg>
      <pc:sldChg chg="new del">
        <pc:chgData name="Briggs, Quinn" userId="bd4ed5c9-a142-40f7-8e5e-68f389f6aa57" providerId="ADAL" clId="{CD937509-1679-40EF-B47F-8E7F87EA5CB3}" dt="2023-09-09T21:01:33" v="190" actId="47"/>
        <pc:sldMkLst>
          <pc:docMk/>
          <pc:sldMk cId="3880782351" sldId="294"/>
        </pc:sldMkLst>
      </pc:sldChg>
      <pc:sldChg chg="addSp delSp modSp new mod">
        <pc:chgData name="Briggs, Quinn" userId="bd4ed5c9-a142-40f7-8e5e-68f389f6aa57" providerId="ADAL" clId="{CD937509-1679-40EF-B47F-8E7F87EA5CB3}" dt="2023-09-11T15:44:52.345" v="881" actId="20577"/>
        <pc:sldMkLst>
          <pc:docMk/>
          <pc:sldMk cId="4040558985" sldId="294"/>
        </pc:sldMkLst>
        <pc:spChg chg="mod">
          <ac:chgData name="Briggs, Quinn" userId="bd4ed5c9-a142-40f7-8e5e-68f389f6aa57" providerId="ADAL" clId="{CD937509-1679-40EF-B47F-8E7F87EA5CB3}" dt="2023-09-11T15:44:52.345" v="881" actId="20577"/>
          <ac:spMkLst>
            <pc:docMk/>
            <pc:sldMk cId="4040558985" sldId="294"/>
            <ac:spMk id="2" creationId="{C50B868D-67BA-8007-986B-89D5D46B55AC}"/>
          </ac:spMkLst>
        </pc:spChg>
        <pc:spChg chg="del">
          <ac:chgData name="Briggs, Quinn" userId="bd4ed5c9-a142-40f7-8e5e-68f389f6aa57" providerId="ADAL" clId="{CD937509-1679-40EF-B47F-8E7F87EA5CB3}" dt="2023-09-09T21:03:56.369" v="222" actId="931"/>
          <ac:spMkLst>
            <pc:docMk/>
            <pc:sldMk cId="4040558985" sldId="294"/>
            <ac:spMk id="3" creationId="{3C52A98E-7333-E650-30F7-B3F4B91EB455}"/>
          </ac:spMkLst>
        </pc:spChg>
        <pc:picChg chg="add mod">
          <ac:chgData name="Briggs, Quinn" userId="bd4ed5c9-a142-40f7-8e5e-68f389f6aa57" providerId="ADAL" clId="{CD937509-1679-40EF-B47F-8E7F87EA5CB3}" dt="2023-09-09T21:04:00.450" v="224" actId="962"/>
          <ac:picMkLst>
            <pc:docMk/>
            <pc:sldMk cId="4040558985" sldId="294"/>
            <ac:picMk id="5" creationId="{CCA7C2E8-75A6-0054-4AC8-0924CE296CF7}"/>
          </ac:picMkLst>
        </pc:picChg>
      </pc:sldChg>
      <pc:sldChg chg="addSp delSp modSp new mod setBg">
        <pc:chgData name="Briggs, Quinn" userId="bd4ed5c9-a142-40f7-8e5e-68f389f6aa57" providerId="ADAL" clId="{CD937509-1679-40EF-B47F-8E7F87EA5CB3}" dt="2023-09-11T15:28:40.374" v="465" actId="20577"/>
        <pc:sldMkLst>
          <pc:docMk/>
          <pc:sldMk cId="3170732571" sldId="295"/>
        </pc:sldMkLst>
        <pc:spChg chg="mod">
          <ac:chgData name="Briggs, Quinn" userId="bd4ed5c9-a142-40f7-8e5e-68f389f6aa57" providerId="ADAL" clId="{CD937509-1679-40EF-B47F-8E7F87EA5CB3}" dt="2023-09-11T15:28:40.374" v="465" actId="20577"/>
          <ac:spMkLst>
            <pc:docMk/>
            <pc:sldMk cId="3170732571" sldId="295"/>
            <ac:spMk id="2" creationId="{7614ADE1-DC74-6001-2B4B-95D20EF87FE1}"/>
          </ac:spMkLst>
        </pc:spChg>
        <pc:spChg chg="del">
          <ac:chgData name="Briggs, Quinn" userId="bd4ed5c9-a142-40f7-8e5e-68f389f6aa57" providerId="ADAL" clId="{CD937509-1679-40EF-B47F-8E7F87EA5CB3}" dt="2023-09-09T21:03:02.163" v="217" actId="931"/>
          <ac:spMkLst>
            <pc:docMk/>
            <pc:sldMk cId="3170732571" sldId="295"/>
            <ac:spMk id="3" creationId="{3333486A-59AF-B584-1E9B-2D1FCFF7C9A4}"/>
          </ac:spMkLst>
        </pc:spChg>
        <pc:spChg chg="add mod">
          <ac:chgData name="Briggs, Quinn" userId="bd4ed5c9-a142-40f7-8e5e-68f389f6aa57" providerId="ADAL" clId="{CD937509-1679-40EF-B47F-8E7F87EA5CB3}" dt="2023-09-11T15:28:29.592" v="453" actId="26606"/>
          <ac:spMkLst>
            <pc:docMk/>
            <pc:sldMk cId="3170732571" sldId="295"/>
            <ac:spMk id="6" creationId="{6250EF0C-D5DD-2350-A420-C1AAE8AD6F19}"/>
          </ac:spMkLst>
        </pc:spChg>
        <pc:spChg chg="add del">
          <ac:chgData name="Briggs, Quinn" userId="bd4ed5c9-a142-40f7-8e5e-68f389f6aa57" providerId="ADAL" clId="{CD937509-1679-40EF-B47F-8E7F87EA5CB3}" dt="2023-09-09T21:03:17.988" v="221" actId="478"/>
          <ac:spMkLst>
            <pc:docMk/>
            <pc:sldMk cId="3170732571" sldId="295"/>
            <ac:spMk id="10" creationId="{9760A13E-053C-D147-A5F3-F955D3C92D27}"/>
          </ac:spMkLst>
        </pc:spChg>
        <pc:spChg chg="add del">
          <ac:chgData name="Briggs, Quinn" userId="bd4ed5c9-a142-40f7-8e5e-68f389f6aa57" providerId="ADAL" clId="{CD937509-1679-40EF-B47F-8E7F87EA5CB3}" dt="2023-09-11T15:28:29.592" v="453" actId="26606"/>
          <ac:spMkLst>
            <pc:docMk/>
            <pc:sldMk cId="3170732571" sldId="295"/>
            <ac:spMk id="13" creationId="{7E61F402-3445-458A-9A2B-D28FD288390C}"/>
          </ac:spMkLst>
        </pc:spChg>
        <pc:spChg chg="add">
          <ac:chgData name="Briggs, Quinn" userId="bd4ed5c9-a142-40f7-8e5e-68f389f6aa57" providerId="ADAL" clId="{CD937509-1679-40EF-B47F-8E7F87EA5CB3}" dt="2023-09-11T15:28:29.592" v="453" actId="26606"/>
          <ac:spMkLst>
            <pc:docMk/>
            <pc:sldMk cId="3170732571" sldId="295"/>
            <ac:spMk id="34" creationId="{1755C732-3264-4614-8316-41F75483710B}"/>
          </ac:spMkLst>
        </pc:spChg>
        <pc:spChg chg="add">
          <ac:chgData name="Briggs, Quinn" userId="bd4ed5c9-a142-40f7-8e5e-68f389f6aa57" providerId="ADAL" clId="{CD937509-1679-40EF-B47F-8E7F87EA5CB3}" dt="2023-09-11T15:28:29.592" v="453" actId="26606"/>
          <ac:spMkLst>
            <pc:docMk/>
            <pc:sldMk cId="3170732571" sldId="295"/>
            <ac:spMk id="42" creationId="{4AD786D6-2C42-45AF-888B-F2038C4D0A70}"/>
          </ac:spMkLst>
        </pc:spChg>
        <pc:grpChg chg="add del">
          <ac:chgData name="Briggs, Quinn" userId="bd4ed5c9-a142-40f7-8e5e-68f389f6aa57" providerId="ADAL" clId="{CD937509-1679-40EF-B47F-8E7F87EA5CB3}" dt="2023-09-11T15:28:29.592" v="453" actId="26606"/>
          <ac:grpSpMkLst>
            <pc:docMk/>
            <pc:sldMk cId="3170732571" sldId="295"/>
            <ac:grpSpMk id="15" creationId="{A673C096-95AE-4644-B76C-1DF1B667DC44}"/>
          </ac:grpSpMkLst>
        </pc:grpChg>
        <pc:grpChg chg="add">
          <ac:chgData name="Briggs, Quinn" userId="bd4ed5c9-a142-40f7-8e5e-68f389f6aa57" providerId="ADAL" clId="{CD937509-1679-40EF-B47F-8E7F87EA5CB3}" dt="2023-09-11T15:28:29.592" v="453" actId="26606"/>
          <ac:grpSpMkLst>
            <pc:docMk/>
            <pc:sldMk cId="3170732571" sldId="295"/>
            <ac:grpSpMk id="26" creationId="{749C117F-F390-437B-ADB0-57E87EFF34F5}"/>
          </ac:grpSpMkLst>
        </pc:grpChg>
        <pc:grpChg chg="add">
          <ac:chgData name="Briggs, Quinn" userId="bd4ed5c9-a142-40f7-8e5e-68f389f6aa57" providerId="ADAL" clId="{CD937509-1679-40EF-B47F-8E7F87EA5CB3}" dt="2023-09-11T15:28:29.592" v="453" actId="26606"/>
          <ac:grpSpMkLst>
            <pc:docMk/>
            <pc:sldMk cId="3170732571" sldId="295"/>
            <ac:grpSpMk id="36" creationId="{59C7C6ED-4EA1-4532-A820-59A8ADEEE0F9}"/>
          </ac:grpSpMkLst>
        </pc:grpChg>
        <pc:picChg chg="add mod">
          <ac:chgData name="Briggs, Quinn" userId="bd4ed5c9-a142-40f7-8e5e-68f389f6aa57" providerId="ADAL" clId="{CD937509-1679-40EF-B47F-8E7F87EA5CB3}" dt="2023-09-11T15:28:29.592" v="453" actId="26606"/>
          <ac:picMkLst>
            <pc:docMk/>
            <pc:sldMk cId="3170732571" sldId="295"/>
            <ac:picMk id="5" creationId="{3FB797E2-F074-97A1-BD72-FA102613E9AF}"/>
          </ac:picMkLst>
        </pc:picChg>
        <pc:cxnChg chg="add del">
          <ac:chgData name="Briggs, Quinn" userId="bd4ed5c9-a142-40f7-8e5e-68f389f6aa57" providerId="ADAL" clId="{CD937509-1679-40EF-B47F-8E7F87EA5CB3}" dt="2023-09-11T15:28:29.592" v="453" actId="26606"/>
          <ac:cxnSpMkLst>
            <pc:docMk/>
            <pc:sldMk cId="3170732571" sldId="295"/>
            <ac:cxnSpMk id="21" creationId="{2BE880E9-2B86-4CDB-B5B7-308745CDD19D}"/>
          </ac:cxnSpMkLst>
        </pc:cxnChg>
        <pc:cxnChg chg="add">
          <ac:chgData name="Briggs, Quinn" userId="bd4ed5c9-a142-40f7-8e5e-68f389f6aa57" providerId="ADAL" clId="{CD937509-1679-40EF-B47F-8E7F87EA5CB3}" dt="2023-09-11T15:28:29.592" v="453" actId="26606"/>
          <ac:cxnSpMkLst>
            <pc:docMk/>
            <pc:sldMk cId="3170732571" sldId="295"/>
            <ac:cxnSpMk id="32" creationId="{20742BC3-654B-4E41-9A6A-73A42E477639}"/>
          </ac:cxnSpMkLst>
        </pc:cxnChg>
        <pc:cxnChg chg="add">
          <ac:chgData name="Briggs, Quinn" userId="bd4ed5c9-a142-40f7-8e5e-68f389f6aa57" providerId="ADAL" clId="{CD937509-1679-40EF-B47F-8E7F87EA5CB3}" dt="2023-09-11T15:28:29.592" v="453" actId="26606"/>
          <ac:cxnSpMkLst>
            <pc:docMk/>
            <pc:sldMk cId="3170732571" sldId="295"/>
            <ac:cxnSpMk id="44" creationId="{B8D6659D-FA60-4C6D-A9F6-063E294AA159}"/>
          </ac:cxnSpMkLst>
        </pc:cxnChg>
      </pc:sldChg>
      <pc:sldChg chg="addSp modSp new mod">
        <pc:chgData name="Briggs, Quinn" userId="bd4ed5c9-a142-40f7-8e5e-68f389f6aa57" providerId="ADAL" clId="{CD937509-1679-40EF-B47F-8E7F87EA5CB3}" dt="2023-09-11T16:49:17.853" v="1181" actId="20577"/>
        <pc:sldMkLst>
          <pc:docMk/>
          <pc:sldMk cId="3786586010" sldId="296"/>
        </pc:sldMkLst>
        <pc:spChg chg="mod">
          <ac:chgData name="Briggs, Quinn" userId="bd4ed5c9-a142-40f7-8e5e-68f389f6aa57" providerId="ADAL" clId="{CD937509-1679-40EF-B47F-8E7F87EA5CB3}" dt="2023-09-11T16:49:17.853" v="1181" actId="20577"/>
          <ac:spMkLst>
            <pc:docMk/>
            <pc:sldMk cId="3786586010" sldId="296"/>
            <ac:spMk id="2" creationId="{23AD847F-58BA-B2F4-DDBC-3C47BFED7804}"/>
          </ac:spMkLst>
        </pc:spChg>
        <pc:picChg chg="add mod">
          <ac:chgData name="Briggs, Quinn" userId="bd4ed5c9-a142-40f7-8e5e-68f389f6aa57" providerId="ADAL" clId="{CD937509-1679-40EF-B47F-8E7F87EA5CB3}" dt="2023-09-11T14:45:46.926" v="255" actId="1076"/>
          <ac:picMkLst>
            <pc:docMk/>
            <pc:sldMk cId="3786586010" sldId="296"/>
            <ac:picMk id="4" creationId="{D08597A9-D7F7-0049-4BB9-32FB52554C20}"/>
          </ac:picMkLst>
        </pc:picChg>
      </pc:sldChg>
      <pc:sldChg chg="new del">
        <pc:chgData name="Briggs, Quinn" userId="bd4ed5c9-a142-40f7-8e5e-68f389f6aa57" providerId="ADAL" clId="{CD937509-1679-40EF-B47F-8E7F87EA5CB3}" dt="2023-09-11T14:44:12.921" v="226" actId="47"/>
        <pc:sldMkLst>
          <pc:docMk/>
          <pc:sldMk cId="4020415873" sldId="296"/>
        </pc:sldMkLst>
      </pc:sldChg>
      <pc:sldChg chg="addSp delSp modSp add mod">
        <pc:chgData name="Briggs, Quinn" userId="bd4ed5c9-a142-40f7-8e5e-68f389f6aa57" providerId="ADAL" clId="{CD937509-1679-40EF-B47F-8E7F87EA5CB3}" dt="2023-09-11T14:47:08.578" v="262" actId="1076"/>
        <pc:sldMkLst>
          <pc:docMk/>
          <pc:sldMk cId="574806816" sldId="297"/>
        </pc:sldMkLst>
        <pc:spChg chg="mod">
          <ac:chgData name="Briggs, Quinn" userId="bd4ed5c9-a142-40f7-8e5e-68f389f6aa57" providerId="ADAL" clId="{CD937509-1679-40EF-B47F-8E7F87EA5CB3}" dt="2023-09-11T14:46:50.032" v="259"/>
          <ac:spMkLst>
            <pc:docMk/>
            <pc:sldMk cId="574806816" sldId="297"/>
            <ac:spMk id="2" creationId="{23AD847F-58BA-B2F4-DDBC-3C47BFED7804}"/>
          </ac:spMkLst>
        </pc:spChg>
        <pc:picChg chg="del">
          <ac:chgData name="Briggs, Quinn" userId="bd4ed5c9-a142-40f7-8e5e-68f389f6aa57" providerId="ADAL" clId="{CD937509-1679-40EF-B47F-8E7F87EA5CB3}" dt="2023-09-11T14:47:03.695" v="260" actId="478"/>
          <ac:picMkLst>
            <pc:docMk/>
            <pc:sldMk cId="574806816" sldId="297"/>
            <ac:picMk id="4" creationId="{D08597A9-D7F7-0049-4BB9-32FB52554C20}"/>
          </ac:picMkLst>
        </pc:picChg>
        <pc:picChg chg="add mod">
          <ac:chgData name="Briggs, Quinn" userId="bd4ed5c9-a142-40f7-8e5e-68f389f6aa57" providerId="ADAL" clId="{CD937509-1679-40EF-B47F-8E7F87EA5CB3}" dt="2023-09-11T14:47:08.578" v="262" actId="1076"/>
          <ac:picMkLst>
            <pc:docMk/>
            <pc:sldMk cId="574806816" sldId="297"/>
            <ac:picMk id="5" creationId="{66924B60-EAB1-A8B2-728A-56B741B45C0E}"/>
          </ac:picMkLst>
        </pc:picChg>
      </pc:sldChg>
      <pc:sldChg chg="addSp delSp modSp new mod modAnim">
        <pc:chgData name="Briggs, Quinn" userId="bd4ed5c9-a142-40f7-8e5e-68f389f6aa57" providerId="ADAL" clId="{CD937509-1679-40EF-B47F-8E7F87EA5CB3}" dt="2023-09-11T15:01:25.383" v="316" actId="20577"/>
        <pc:sldMkLst>
          <pc:docMk/>
          <pc:sldMk cId="3276650758" sldId="298"/>
        </pc:sldMkLst>
        <pc:spChg chg="mod">
          <ac:chgData name="Briggs, Quinn" userId="bd4ed5c9-a142-40f7-8e5e-68f389f6aa57" providerId="ADAL" clId="{CD937509-1679-40EF-B47F-8E7F87EA5CB3}" dt="2023-09-11T15:01:25.383" v="316" actId="20577"/>
          <ac:spMkLst>
            <pc:docMk/>
            <pc:sldMk cId="3276650758" sldId="298"/>
            <ac:spMk id="2" creationId="{374D553B-1438-0ADD-DF02-7B87CDD53BFA}"/>
          </ac:spMkLst>
        </pc:spChg>
        <pc:spChg chg="del">
          <ac:chgData name="Briggs, Quinn" userId="bd4ed5c9-a142-40f7-8e5e-68f389f6aa57" providerId="ADAL" clId="{CD937509-1679-40EF-B47F-8E7F87EA5CB3}" dt="2023-09-11T14:59:45.027" v="301"/>
          <ac:spMkLst>
            <pc:docMk/>
            <pc:sldMk cId="3276650758" sldId="298"/>
            <ac:spMk id="3" creationId="{357C0B5D-B7A0-9C73-6DAB-102B0C6085B5}"/>
          </ac:spMkLst>
        </pc:spChg>
        <pc:picChg chg="add mod">
          <ac:chgData name="Briggs, Quinn" userId="bd4ed5c9-a142-40f7-8e5e-68f389f6aa57" providerId="ADAL" clId="{CD937509-1679-40EF-B47F-8E7F87EA5CB3}" dt="2023-09-11T14:59:45.027" v="301"/>
          <ac:picMkLst>
            <pc:docMk/>
            <pc:sldMk cId="3276650758" sldId="298"/>
            <ac:picMk id="4" creationId="{DD3F67F7-9460-FDB7-A3DF-410E3130CA2C}"/>
          </ac:picMkLst>
        </pc:picChg>
      </pc:sldChg>
      <pc:sldChg chg="addSp modSp new del mod">
        <pc:chgData name="Briggs, Quinn" userId="bd4ed5c9-a142-40f7-8e5e-68f389f6aa57" providerId="ADAL" clId="{CD937509-1679-40EF-B47F-8E7F87EA5CB3}" dt="2023-09-11T15:42:49.160" v="579" actId="47"/>
        <pc:sldMkLst>
          <pc:docMk/>
          <pc:sldMk cId="3216124254" sldId="299"/>
        </pc:sldMkLst>
        <pc:spChg chg="mod">
          <ac:chgData name="Briggs, Quinn" userId="bd4ed5c9-a142-40f7-8e5e-68f389f6aa57" providerId="ADAL" clId="{CD937509-1679-40EF-B47F-8E7F87EA5CB3}" dt="2023-09-11T15:03:52.383" v="357" actId="20577"/>
          <ac:spMkLst>
            <pc:docMk/>
            <pc:sldMk cId="3216124254" sldId="299"/>
            <ac:spMk id="2" creationId="{E76C070F-4EF1-A3E2-DC75-EEA15AD2C07E}"/>
          </ac:spMkLst>
        </pc:spChg>
        <pc:picChg chg="add mod">
          <ac:chgData name="Briggs, Quinn" userId="bd4ed5c9-a142-40f7-8e5e-68f389f6aa57" providerId="ADAL" clId="{CD937509-1679-40EF-B47F-8E7F87EA5CB3}" dt="2023-09-11T15:05:59.080" v="360" actId="1076"/>
          <ac:picMkLst>
            <pc:docMk/>
            <pc:sldMk cId="3216124254" sldId="299"/>
            <ac:picMk id="1026" creationId="{45131D64-28E9-5473-7813-8E31F4D7D895}"/>
          </ac:picMkLst>
        </pc:picChg>
      </pc:sldChg>
      <pc:sldChg chg="addSp modSp new del mod modAnim">
        <pc:chgData name="Briggs, Quinn" userId="bd4ed5c9-a142-40f7-8e5e-68f389f6aa57" providerId="ADAL" clId="{CD937509-1679-40EF-B47F-8E7F87EA5CB3}" dt="2023-09-11T15:26:20.356" v="445" actId="47"/>
        <pc:sldMkLst>
          <pc:docMk/>
          <pc:sldMk cId="1126875506" sldId="300"/>
        </pc:sldMkLst>
        <pc:spChg chg="mod">
          <ac:chgData name="Briggs, Quinn" userId="bd4ed5c9-a142-40f7-8e5e-68f389f6aa57" providerId="ADAL" clId="{CD937509-1679-40EF-B47F-8E7F87EA5CB3}" dt="2023-09-11T15:25:41.541" v="440" actId="20577"/>
          <ac:spMkLst>
            <pc:docMk/>
            <pc:sldMk cId="1126875506" sldId="300"/>
            <ac:spMk id="2" creationId="{0BB6D4E1-D22A-1296-3046-F9E20EFFAC23}"/>
          </ac:spMkLst>
        </pc:spChg>
        <pc:picChg chg="add mod">
          <ac:chgData name="Briggs, Quinn" userId="bd4ed5c9-a142-40f7-8e5e-68f389f6aa57" providerId="ADAL" clId="{CD937509-1679-40EF-B47F-8E7F87EA5CB3}" dt="2023-09-11T15:26:17.689" v="444"/>
          <ac:picMkLst>
            <pc:docMk/>
            <pc:sldMk cId="1126875506" sldId="300"/>
            <ac:picMk id="3" creationId="{EC1BE324-1157-4100-F28C-866F3346C537}"/>
          </ac:picMkLst>
        </pc:picChg>
      </pc:sldChg>
      <pc:sldChg chg="addSp delSp modSp new mod modAnim">
        <pc:chgData name="Briggs, Quinn" userId="bd4ed5c9-a142-40f7-8e5e-68f389f6aa57" providerId="ADAL" clId="{CD937509-1679-40EF-B47F-8E7F87EA5CB3}" dt="2023-09-11T15:26:47.245" v="451" actId="14100"/>
        <pc:sldMkLst>
          <pc:docMk/>
          <pc:sldMk cId="1209226740" sldId="300"/>
        </pc:sldMkLst>
        <pc:spChg chg="add del">
          <ac:chgData name="Briggs, Quinn" userId="bd4ed5c9-a142-40f7-8e5e-68f389f6aa57" providerId="ADAL" clId="{CD937509-1679-40EF-B47F-8E7F87EA5CB3}" dt="2023-09-11T15:26:26.021" v="448" actId="22"/>
          <ac:spMkLst>
            <pc:docMk/>
            <pc:sldMk cId="1209226740" sldId="300"/>
            <ac:spMk id="3" creationId="{02270574-154D-9D98-2D1F-A2802216D15B}"/>
          </ac:spMkLst>
        </pc:spChg>
        <pc:picChg chg="add mod">
          <ac:chgData name="Briggs, Quinn" userId="bd4ed5c9-a142-40f7-8e5e-68f389f6aa57" providerId="ADAL" clId="{CD937509-1679-40EF-B47F-8E7F87EA5CB3}" dt="2023-09-11T15:26:47.245" v="451" actId="14100"/>
          <ac:picMkLst>
            <pc:docMk/>
            <pc:sldMk cId="1209226740" sldId="300"/>
            <ac:picMk id="4" creationId="{9576D48E-5C63-8197-C020-1013FF4A9040}"/>
          </ac:picMkLst>
        </pc:picChg>
      </pc:sldChg>
      <pc:sldChg chg="modSp add del mod">
        <pc:chgData name="Briggs, Quinn" userId="bd4ed5c9-a142-40f7-8e5e-68f389f6aa57" providerId="ADAL" clId="{CD937509-1679-40EF-B47F-8E7F87EA5CB3}" dt="2023-09-11T15:22:44.686" v="372" actId="47"/>
        <pc:sldMkLst>
          <pc:docMk/>
          <pc:sldMk cId="3329719916" sldId="300"/>
        </pc:sldMkLst>
        <pc:spChg chg="mod">
          <ac:chgData name="Briggs, Quinn" userId="bd4ed5c9-a142-40f7-8e5e-68f389f6aa57" providerId="ADAL" clId="{CD937509-1679-40EF-B47F-8E7F87EA5CB3}" dt="2023-09-11T15:13:46.936" v="371" actId="20577"/>
          <ac:spMkLst>
            <pc:docMk/>
            <pc:sldMk cId="3329719916" sldId="300"/>
            <ac:spMk id="2" creationId="{C416D355-903E-B53F-6A3B-529AD647E42D}"/>
          </ac:spMkLst>
        </pc:spChg>
      </pc:sldChg>
      <pc:sldChg chg="addSp delSp modSp new mod delAnim modAnim">
        <pc:chgData name="Briggs, Quinn" userId="bd4ed5c9-a142-40f7-8e5e-68f389f6aa57" providerId="ADAL" clId="{CD937509-1679-40EF-B47F-8E7F87EA5CB3}" dt="2023-09-11T15:37:49.831" v="510" actId="14100"/>
        <pc:sldMkLst>
          <pc:docMk/>
          <pc:sldMk cId="39203604" sldId="301"/>
        </pc:sldMkLst>
        <pc:picChg chg="add del mod">
          <ac:chgData name="Briggs, Quinn" userId="bd4ed5c9-a142-40f7-8e5e-68f389f6aa57" providerId="ADAL" clId="{CD937509-1679-40EF-B47F-8E7F87EA5CB3}" dt="2023-09-11T15:37:29.494" v="507" actId="478"/>
          <ac:picMkLst>
            <pc:docMk/>
            <pc:sldMk cId="39203604" sldId="301"/>
            <ac:picMk id="2" creationId="{66D53B8A-CED6-DC46-F57B-54003F92419D}"/>
          </ac:picMkLst>
        </pc:picChg>
        <pc:picChg chg="add mod">
          <ac:chgData name="Briggs, Quinn" userId="bd4ed5c9-a142-40f7-8e5e-68f389f6aa57" providerId="ADAL" clId="{CD937509-1679-40EF-B47F-8E7F87EA5CB3}" dt="2023-09-11T15:37:49.831" v="510" actId="14100"/>
          <ac:picMkLst>
            <pc:docMk/>
            <pc:sldMk cId="39203604" sldId="301"/>
            <ac:picMk id="3" creationId="{8F426024-0E33-C46A-950B-6801FF757EF6}"/>
          </ac:picMkLst>
        </pc:picChg>
      </pc:sldChg>
      <pc:sldChg chg="modSp new mod">
        <pc:chgData name="Briggs, Quinn" userId="bd4ed5c9-a142-40f7-8e5e-68f389f6aa57" providerId="ADAL" clId="{CD937509-1679-40EF-B47F-8E7F87EA5CB3}" dt="2023-09-11T15:39:08.811" v="520" actId="20577"/>
        <pc:sldMkLst>
          <pc:docMk/>
          <pc:sldMk cId="3748833527" sldId="302"/>
        </pc:sldMkLst>
        <pc:spChg chg="mod">
          <ac:chgData name="Briggs, Quinn" userId="bd4ed5c9-a142-40f7-8e5e-68f389f6aa57" providerId="ADAL" clId="{CD937509-1679-40EF-B47F-8E7F87EA5CB3}" dt="2023-09-11T15:39:08.811" v="520" actId="20577"/>
          <ac:spMkLst>
            <pc:docMk/>
            <pc:sldMk cId="3748833527" sldId="302"/>
            <ac:spMk id="2" creationId="{88D11400-AE5F-868A-D8A8-B4C29E0D1F67}"/>
          </ac:spMkLst>
        </pc:spChg>
      </pc:sldChg>
      <pc:sldChg chg="addSp modSp new mod">
        <pc:chgData name="Briggs, Quinn" userId="bd4ed5c9-a142-40f7-8e5e-68f389f6aa57" providerId="ADAL" clId="{CD937509-1679-40EF-B47F-8E7F87EA5CB3}" dt="2023-09-11T16:27:46.412" v="1126" actId="1076"/>
        <pc:sldMkLst>
          <pc:docMk/>
          <pc:sldMk cId="4026345792" sldId="303"/>
        </pc:sldMkLst>
        <pc:spChg chg="mod">
          <ac:chgData name="Briggs, Quinn" userId="bd4ed5c9-a142-40f7-8e5e-68f389f6aa57" providerId="ADAL" clId="{CD937509-1679-40EF-B47F-8E7F87EA5CB3}" dt="2023-09-11T16:27:33.433" v="1123" actId="20577"/>
          <ac:spMkLst>
            <pc:docMk/>
            <pc:sldMk cId="4026345792" sldId="303"/>
            <ac:spMk id="2" creationId="{1953EE25-6A27-B48C-937F-8AD22384B4FE}"/>
          </ac:spMkLst>
        </pc:spChg>
        <pc:picChg chg="add mod">
          <ac:chgData name="Briggs, Quinn" userId="bd4ed5c9-a142-40f7-8e5e-68f389f6aa57" providerId="ADAL" clId="{CD937509-1679-40EF-B47F-8E7F87EA5CB3}" dt="2023-09-11T16:27:46.412" v="1126" actId="1076"/>
          <ac:picMkLst>
            <pc:docMk/>
            <pc:sldMk cId="4026345792" sldId="303"/>
            <ac:picMk id="4" creationId="{5DF6FEDA-3931-63EE-5321-A1FA7178DB5E}"/>
          </ac:picMkLst>
        </pc:picChg>
      </pc:sldChg>
      <pc:sldChg chg="addSp modSp new mod">
        <pc:chgData name="Briggs, Quinn" userId="bd4ed5c9-a142-40f7-8e5e-68f389f6aa57" providerId="ADAL" clId="{CD937509-1679-40EF-B47F-8E7F87EA5CB3}" dt="2023-09-11T16:25:01.248" v="1029" actId="20577"/>
        <pc:sldMkLst>
          <pc:docMk/>
          <pc:sldMk cId="3858537434" sldId="304"/>
        </pc:sldMkLst>
        <pc:spChg chg="mod">
          <ac:chgData name="Briggs, Quinn" userId="bd4ed5c9-a142-40f7-8e5e-68f389f6aa57" providerId="ADAL" clId="{CD937509-1679-40EF-B47F-8E7F87EA5CB3}" dt="2023-09-11T15:44:40.893" v="880" actId="20577"/>
          <ac:spMkLst>
            <pc:docMk/>
            <pc:sldMk cId="3858537434" sldId="304"/>
            <ac:spMk id="2" creationId="{6C06F72E-BC43-02DF-6EB9-DC7B44EEA359}"/>
          </ac:spMkLst>
        </pc:spChg>
        <pc:spChg chg="add mod">
          <ac:chgData name="Briggs, Quinn" userId="bd4ed5c9-a142-40f7-8e5e-68f389f6aa57" providerId="ADAL" clId="{CD937509-1679-40EF-B47F-8E7F87EA5CB3}" dt="2023-09-11T16:25:01.248" v="1029" actId="20577"/>
          <ac:spMkLst>
            <pc:docMk/>
            <pc:sldMk cId="3858537434" sldId="304"/>
            <ac:spMk id="3" creationId="{1C5E9296-A524-3E72-CB08-418328A02CDF}"/>
          </ac:spMkLst>
        </pc:spChg>
      </pc:sldChg>
      <pc:sldChg chg="addSp modSp new mod">
        <pc:chgData name="Briggs, Quinn" userId="bd4ed5c9-a142-40f7-8e5e-68f389f6aa57" providerId="ADAL" clId="{CD937509-1679-40EF-B47F-8E7F87EA5CB3}" dt="2023-09-11T16:27:09.821" v="1064" actId="1076"/>
        <pc:sldMkLst>
          <pc:docMk/>
          <pc:sldMk cId="4188742810" sldId="305"/>
        </pc:sldMkLst>
        <pc:spChg chg="mod">
          <ac:chgData name="Briggs, Quinn" userId="bd4ed5c9-a142-40f7-8e5e-68f389f6aa57" providerId="ADAL" clId="{CD937509-1679-40EF-B47F-8E7F87EA5CB3}" dt="2023-09-11T16:25:27.414" v="1059" actId="20577"/>
          <ac:spMkLst>
            <pc:docMk/>
            <pc:sldMk cId="4188742810" sldId="305"/>
            <ac:spMk id="2" creationId="{A3B180C5-319F-8805-DD37-AFC5573EA2CD}"/>
          </ac:spMkLst>
        </pc:spChg>
        <pc:spChg chg="add mod">
          <ac:chgData name="Briggs, Quinn" userId="bd4ed5c9-a142-40f7-8e5e-68f389f6aa57" providerId="ADAL" clId="{CD937509-1679-40EF-B47F-8E7F87EA5CB3}" dt="2023-09-11T16:27:09.821" v="1064" actId="1076"/>
          <ac:spMkLst>
            <pc:docMk/>
            <pc:sldMk cId="4188742810" sldId="305"/>
            <ac:spMk id="5" creationId="{5A4AB911-BD42-F01C-66F4-C8736F5D19B1}"/>
          </ac:spMkLst>
        </pc:spChg>
        <pc:picChg chg="add mod">
          <ac:chgData name="Briggs, Quinn" userId="bd4ed5c9-a142-40f7-8e5e-68f389f6aa57" providerId="ADAL" clId="{CD937509-1679-40EF-B47F-8E7F87EA5CB3}" dt="2023-09-11T16:27:09.821" v="1064" actId="1076"/>
          <ac:picMkLst>
            <pc:docMk/>
            <pc:sldMk cId="4188742810" sldId="305"/>
            <ac:picMk id="4" creationId="{BDC457CD-A950-9F09-5306-69936FD62C44}"/>
          </ac:picMkLst>
        </pc:picChg>
      </pc:sldChg>
      <pc:sldChg chg="addSp delSp modSp new mod setBg addAnim delAnim setClrOvrMap">
        <pc:chgData name="Briggs, Quinn" userId="bd4ed5c9-a142-40f7-8e5e-68f389f6aa57" providerId="ADAL" clId="{CD937509-1679-40EF-B47F-8E7F87EA5CB3}" dt="2023-09-11T16:47:34.979" v="1177"/>
        <pc:sldMkLst>
          <pc:docMk/>
          <pc:sldMk cId="3318545720" sldId="306"/>
        </pc:sldMkLst>
        <pc:spChg chg="mod ord">
          <ac:chgData name="Briggs, Quinn" userId="bd4ed5c9-a142-40f7-8e5e-68f389f6aa57" providerId="ADAL" clId="{CD937509-1679-40EF-B47F-8E7F87EA5CB3}" dt="2023-09-11T16:47:34.979" v="1176" actId="26606"/>
          <ac:spMkLst>
            <pc:docMk/>
            <pc:sldMk cId="3318545720" sldId="306"/>
            <ac:spMk id="2" creationId="{F00BB3F7-A5EF-5C26-DE33-9B7337CA2B79}"/>
          </ac:spMkLst>
        </pc:spChg>
        <pc:spChg chg="add del">
          <ac:chgData name="Briggs, Quinn" userId="bd4ed5c9-a142-40f7-8e5e-68f389f6aa57" providerId="ADAL" clId="{CD937509-1679-40EF-B47F-8E7F87EA5CB3}" dt="2023-09-11T16:47:30.521" v="1170" actId="26606"/>
          <ac:spMkLst>
            <pc:docMk/>
            <pc:sldMk cId="3318545720" sldId="306"/>
            <ac:spMk id="17" creationId="{C9D262D4-AE8B-4620-949A-609FC366FC05}"/>
          </ac:spMkLst>
        </pc:spChg>
        <pc:spChg chg="add del">
          <ac:chgData name="Briggs, Quinn" userId="bd4ed5c9-a142-40f7-8e5e-68f389f6aa57" providerId="ADAL" clId="{CD937509-1679-40EF-B47F-8E7F87EA5CB3}" dt="2023-09-11T16:47:30.521" v="1170" actId="26606"/>
          <ac:spMkLst>
            <pc:docMk/>
            <pc:sldMk cId="3318545720" sldId="306"/>
            <ac:spMk id="19" creationId="{3605853C-E63A-49E2-84A4-4B7DD77A562C}"/>
          </ac:spMkLst>
        </pc:spChg>
        <pc:spChg chg="add del">
          <ac:chgData name="Briggs, Quinn" userId="bd4ed5c9-a142-40f7-8e5e-68f389f6aa57" providerId="ADAL" clId="{CD937509-1679-40EF-B47F-8E7F87EA5CB3}" dt="2023-09-11T16:47:34.851" v="1175" actId="26606"/>
          <ac:spMkLst>
            <pc:docMk/>
            <pc:sldMk cId="3318545720" sldId="306"/>
            <ac:spMk id="23" creationId="{AAA2202F-2A68-464D-8E53-CEBE9303D848}"/>
          </ac:spMkLst>
        </pc:spChg>
        <pc:spChg chg="add del">
          <ac:chgData name="Briggs, Quinn" userId="bd4ed5c9-a142-40f7-8e5e-68f389f6aa57" providerId="ADAL" clId="{CD937509-1679-40EF-B47F-8E7F87EA5CB3}" dt="2023-09-11T16:47:31.626" v="1172" actId="26606"/>
          <ac:spMkLst>
            <pc:docMk/>
            <pc:sldMk cId="3318545720" sldId="306"/>
            <ac:spMk id="25" creationId="{7731DD8B-7A0A-47A0-BF6B-EBB4F9709B91}"/>
          </ac:spMkLst>
        </pc:spChg>
        <pc:spChg chg="add del">
          <ac:chgData name="Briggs, Quinn" userId="bd4ed5c9-a142-40f7-8e5e-68f389f6aa57" providerId="ADAL" clId="{CD937509-1679-40EF-B47F-8E7F87EA5CB3}" dt="2023-09-11T16:47:31.626" v="1172" actId="26606"/>
          <ac:spMkLst>
            <pc:docMk/>
            <pc:sldMk cId="3318545720" sldId="306"/>
            <ac:spMk id="31" creationId="{9F1F6E2E-E2E7-4689-9E5D-51F37CBE4127}"/>
          </ac:spMkLst>
        </pc:spChg>
        <pc:spChg chg="add del">
          <ac:chgData name="Briggs, Quinn" userId="bd4ed5c9-a142-40f7-8e5e-68f389f6aa57" providerId="ADAL" clId="{CD937509-1679-40EF-B47F-8E7F87EA5CB3}" dt="2023-09-11T16:47:34.851" v="1175" actId="26606"/>
          <ac:spMkLst>
            <pc:docMk/>
            <pc:sldMk cId="3318545720" sldId="306"/>
            <ac:spMk id="39" creationId="{9B347087-DEE1-4F23-8486-A2690AA195E5}"/>
          </ac:spMkLst>
        </pc:spChg>
        <pc:spChg chg="add del">
          <ac:chgData name="Briggs, Quinn" userId="bd4ed5c9-a142-40f7-8e5e-68f389f6aa57" providerId="ADAL" clId="{CD937509-1679-40EF-B47F-8E7F87EA5CB3}" dt="2023-09-11T16:47:34.851" v="1175" actId="26606"/>
          <ac:spMkLst>
            <pc:docMk/>
            <pc:sldMk cId="3318545720" sldId="306"/>
            <ac:spMk id="40" creationId="{44BB81AE-EE4A-4AA4-8941-104B6C943598}"/>
          </ac:spMkLst>
        </pc:spChg>
        <pc:spChg chg="add">
          <ac:chgData name="Briggs, Quinn" userId="bd4ed5c9-a142-40f7-8e5e-68f389f6aa57" providerId="ADAL" clId="{CD937509-1679-40EF-B47F-8E7F87EA5CB3}" dt="2023-09-11T16:47:34.979" v="1176" actId="26606"/>
          <ac:spMkLst>
            <pc:docMk/>
            <pc:sldMk cId="3318545720" sldId="306"/>
            <ac:spMk id="48" creationId="{FDF8837B-BAE2-489A-8F93-69216307D5A5}"/>
          </ac:spMkLst>
        </pc:spChg>
        <pc:grpChg chg="add del">
          <ac:chgData name="Briggs, Quinn" userId="bd4ed5c9-a142-40f7-8e5e-68f389f6aa57" providerId="ADAL" clId="{CD937509-1679-40EF-B47F-8E7F87EA5CB3}" dt="2023-09-11T16:47:30.521" v="1170" actId="26606"/>
          <ac:grpSpMkLst>
            <pc:docMk/>
            <pc:sldMk cId="3318545720" sldId="306"/>
            <ac:grpSpMk id="9" creationId="{03E8C8A2-D2DA-42F8-84AA-AC5AB4251D29}"/>
          </ac:grpSpMkLst>
        </pc:grpChg>
        <pc:grpChg chg="add del">
          <ac:chgData name="Briggs, Quinn" userId="bd4ed5c9-a142-40f7-8e5e-68f389f6aa57" providerId="ADAL" clId="{CD937509-1679-40EF-B47F-8E7F87EA5CB3}" dt="2023-09-11T16:47:30.521" v="1170" actId="26606"/>
          <ac:grpSpMkLst>
            <pc:docMk/>
            <pc:sldMk cId="3318545720" sldId="306"/>
            <ac:grpSpMk id="21" creationId="{9500549F-5B68-400C-A605-BDF102BDBB0A}"/>
          </ac:grpSpMkLst>
        </pc:grpChg>
        <pc:grpChg chg="add del">
          <ac:chgData name="Briggs, Quinn" userId="bd4ed5c9-a142-40f7-8e5e-68f389f6aa57" providerId="ADAL" clId="{CD937509-1679-40EF-B47F-8E7F87EA5CB3}" dt="2023-09-11T16:47:31.626" v="1172" actId="26606"/>
          <ac:grpSpMkLst>
            <pc:docMk/>
            <pc:sldMk cId="3318545720" sldId="306"/>
            <ac:grpSpMk id="29" creationId="{03E8C8A2-D2DA-42F8-84AA-AC5AB4251D29}"/>
          </ac:grpSpMkLst>
        </pc:grpChg>
        <pc:grpChg chg="add del">
          <ac:chgData name="Briggs, Quinn" userId="bd4ed5c9-a142-40f7-8e5e-68f389f6aa57" providerId="ADAL" clId="{CD937509-1679-40EF-B47F-8E7F87EA5CB3}" dt="2023-09-11T16:47:31.626" v="1172" actId="26606"/>
          <ac:grpSpMkLst>
            <pc:docMk/>
            <pc:sldMk cId="3318545720" sldId="306"/>
            <ac:grpSpMk id="32" creationId="{BB728A18-FF26-43E9-AF31-9608EBA3D5C7}"/>
          </ac:grpSpMkLst>
        </pc:grpChg>
        <pc:grpChg chg="add del">
          <ac:chgData name="Briggs, Quinn" userId="bd4ed5c9-a142-40f7-8e5e-68f389f6aa57" providerId="ADAL" clId="{CD937509-1679-40EF-B47F-8E7F87EA5CB3}" dt="2023-09-11T16:47:34.851" v="1175" actId="26606"/>
          <ac:grpSpMkLst>
            <pc:docMk/>
            <pc:sldMk cId="3318545720" sldId="306"/>
            <ac:grpSpMk id="37" creationId="{03E8C8A2-D2DA-42F8-84AA-AC5AB4251D29}"/>
          </ac:grpSpMkLst>
        </pc:grpChg>
        <pc:grpChg chg="add del">
          <ac:chgData name="Briggs, Quinn" userId="bd4ed5c9-a142-40f7-8e5e-68f389f6aa57" providerId="ADAL" clId="{CD937509-1679-40EF-B47F-8E7F87EA5CB3}" dt="2023-09-11T16:47:34.851" v="1175" actId="26606"/>
          <ac:grpSpMkLst>
            <pc:docMk/>
            <pc:sldMk cId="3318545720" sldId="306"/>
            <ac:grpSpMk id="42" creationId="{5B129734-DF6D-46B8-A0E0-4F178B3AD2FC}"/>
          </ac:grpSpMkLst>
        </pc:grpChg>
        <pc:grpChg chg="add">
          <ac:chgData name="Briggs, Quinn" userId="bd4ed5c9-a142-40f7-8e5e-68f389f6aa57" providerId="ADAL" clId="{CD937509-1679-40EF-B47F-8E7F87EA5CB3}" dt="2023-09-11T16:47:34.979" v="1176" actId="26606"/>
          <ac:grpSpMkLst>
            <pc:docMk/>
            <pc:sldMk cId="3318545720" sldId="306"/>
            <ac:grpSpMk id="46" creationId="{03E8C8A2-D2DA-42F8-84AA-AC5AB4251D29}"/>
          </ac:grpSpMkLst>
        </pc:grpChg>
        <pc:picChg chg="add mod">
          <ac:chgData name="Briggs, Quinn" userId="bd4ed5c9-a142-40f7-8e5e-68f389f6aa57" providerId="ADAL" clId="{CD937509-1679-40EF-B47F-8E7F87EA5CB3}" dt="2023-09-11T16:47:34.979" v="1176" actId="26606"/>
          <ac:picMkLst>
            <pc:docMk/>
            <pc:sldMk cId="3318545720" sldId="306"/>
            <ac:picMk id="4" creationId="{C3824F30-E804-87EF-AFB2-49EEEDDFFBEF}"/>
          </ac:picMkLst>
        </pc:picChg>
        <pc:cxnChg chg="add del">
          <ac:chgData name="Briggs, Quinn" userId="bd4ed5c9-a142-40f7-8e5e-68f389f6aa57" providerId="ADAL" clId="{CD937509-1679-40EF-B47F-8E7F87EA5CB3}" dt="2023-09-11T16:47:30.521" v="1170" actId="26606"/>
          <ac:cxnSpMkLst>
            <pc:docMk/>
            <pc:sldMk cId="3318545720" sldId="306"/>
            <ac:cxnSpMk id="15" creationId="{0DFD28A6-39F3-425F-8050-E5BF1B4523B2}"/>
          </ac:cxnSpMkLst>
        </pc:cxnChg>
        <pc:cxnChg chg="add del">
          <ac:chgData name="Briggs, Quinn" userId="bd4ed5c9-a142-40f7-8e5e-68f389f6aa57" providerId="ADAL" clId="{CD937509-1679-40EF-B47F-8E7F87EA5CB3}" dt="2023-09-11T16:47:30.521" v="1170" actId="26606"/>
          <ac:cxnSpMkLst>
            <pc:docMk/>
            <pc:sldMk cId="3318545720" sldId="306"/>
            <ac:cxnSpMk id="27" creationId="{1E22DAF0-5C05-4D01-A6C7-28326657739A}"/>
          </ac:cxnSpMkLst>
        </pc:cxnChg>
        <pc:cxnChg chg="add del">
          <ac:chgData name="Briggs, Quinn" userId="bd4ed5c9-a142-40f7-8e5e-68f389f6aa57" providerId="ADAL" clId="{CD937509-1679-40EF-B47F-8E7F87EA5CB3}" dt="2023-09-11T16:47:31.626" v="1172" actId="26606"/>
          <ac:cxnSpMkLst>
            <pc:docMk/>
            <pc:sldMk cId="3318545720" sldId="306"/>
            <ac:cxnSpMk id="30" creationId="{0DFD28A6-39F3-425F-8050-E5BF1B4523B2}"/>
          </ac:cxnSpMkLst>
        </pc:cxnChg>
        <pc:cxnChg chg="add del">
          <ac:chgData name="Briggs, Quinn" userId="bd4ed5c9-a142-40f7-8e5e-68f389f6aa57" providerId="ADAL" clId="{CD937509-1679-40EF-B47F-8E7F87EA5CB3}" dt="2023-09-11T16:47:31.626" v="1172" actId="26606"/>
          <ac:cxnSpMkLst>
            <pc:docMk/>
            <pc:sldMk cId="3318545720" sldId="306"/>
            <ac:cxnSpMk id="35" creationId="{10A370BF-9768-4FA0-8887-C3777F3A9C9C}"/>
          </ac:cxnSpMkLst>
        </pc:cxnChg>
        <pc:cxnChg chg="add del">
          <ac:chgData name="Briggs, Quinn" userId="bd4ed5c9-a142-40f7-8e5e-68f389f6aa57" providerId="ADAL" clId="{CD937509-1679-40EF-B47F-8E7F87EA5CB3}" dt="2023-09-11T16:47:34.851" v="1175" actId="26606"/>
          <ac:cxnSpMkLst>
            <pc:docMk/>
            <pc:sldMk cId="3318545720" sldId="306"/>
            <ac:cxnSpMk id="38" creationId="{0DFD28A6-39F3-425F-8050-E5BF1B4523B2}"/>
          </ac:cxnSpMkLst>
        </pc:cxnChg>
        <pc:cxnChg chg="add del">
          <ac:chgData name="Briggs, Quinn" userId="bd4ed5c9-a142-40f7-8e5e-68f389f6aa57" providerId="ADAL" clId="{CD937509-1679-40EF-B47F-8E7F87EA5CB3}" dt="2023-09-11T16:47:34.851" v="1175" actId="26606"/>
          <ac:cxnSpMkLst>
            <pc:docMk/>
            <pc:sldMk cId="3318545720" sldId="306"/>
            <ac:cxnSpMk id="41" creationId="{4AA791FC-1AEF-4561-93B5-6B9E981BBB74}"/>
          </ac:cxnSpMkLst>
        </pc:cxnChg>
        <pc:cxnChg chg="add">
          <ac:chgData name="Briggs, Quinn" userId="bd4ed5c9-a142-40f7-8e5e-68f389f6aa57" providerId="ADAL" clId="{CD937509-1679-40EF-B47F-8E7F87EA5CB3}" dt="2023-09-11T16:47:34.979" v="1176" actId="26606"/>
          <ac:cxnSpMkLst>
            <pc:docMk/>
            <pc:sldMk cId="3318545720" sldId="306"/>
            <ac:cxnSpMk id="47" creationId="{0DFD28A6-39F3-425F-8050-E5BF1B4523B2}"/>
          </ac:cxnSpMkLst>
        </pc:cxnChg>
        <pc:cxnChg chg="add">
          <ac:chgData name="Briggs, Quinn" userId="bd4ed5c9-a142-40f7-8e5e-68f389f6aa57" providerId="ADAL" clId="{CD937509-1679-40EF-B47F-8E7F87EA5CB3}" dt="2023-09-11T16:47:34.979" v="1176" actId="26606"/>
          <ac:cxnSpMkLst>
            <pc:docMk/>
            <pc:sldMk cId="3318545720" sldId="306"/>
            <ac:cxnSpMk id="49" creationId="{B48BEE9B-A2F4-4BF3-9EAD-16E1A7FC2DC6}"/>
          </ac:cxnSpMkLst>
        </pc:cxnChg>
      </pc:sldChg>
      <pc:sldChg chg="modSp new mod">
        <pc:chgData name="Briggs, Quinn" userId="bd4ed5c9-a142-40f7-8e5e-68f389f6aa57" providerId="ADAL" clId="{CD937509-1679-40EF-B47F-8E7F87EA5CB3}" dt="2023-09-11T17:08:37.659" v="1268" actId="6549"/>
        <pc:sldMkLst>
          <pc:docMk/>
          <pc:sldMk cId="2880821013" sldId="307"/>
        </pc:sldMkLst>
        <pc:spChg chg="mod">
          <ac:chgData name="Briggs, Quinn" userId="bd4ed5c9-a142-40f7-8e5e-68f389f6aa57" providerId="ADAL" clId="{CD937509-1679-40EF-B47F-8E7F87EA5CB3}" dt="2023-09-11T16:56:12.102" v="1191" actId="20577"/>
          <ac:spMkLst>
            <pc:docMk/>
            <pc:sldMk cId="2880821013" sldId="307"/>
            <ac:spMk id="2" creationId="{D521A1AD-805F-7F27-EE29-B0166867AE11}"/>
          </ac:spMkLst>
        </pc:spChg>
        <pc:spChg chg="mod">
          <ac:chgData name="Briggs, Quinn" userId="bd4ed5c9-a142-40f7-8e5e-68f389f6aa57" providerId="ADAL" clId="{CD937509-1679-40EF-B47F-8E7F87EA5CB3}" dt="2023-09-11T17:08:37.659" v="1268" actId="6549"/>
          <ac:spMkLst>
            <pc:docMk/>
            <pc:sldMk cId="2880821013" sldId="307"/>
            <ac:spMk id="3" creationId="{0306612C-C4BE-D795-7E95-804AC7A46A04}"/>
          </ac:spMkLst>
        </pc:spChg>
      </pc:sldChg>
    </pc:docChg>
  </pc:docChgLst>
  <pc:docChgLst>
    <pc:chgData name="Briggs, Quinn" userId="bd4ed5c9-a142-40f7-8e5e-68f389f6aa57" providerId="ADAL" clId="{51548389-F58C-4714-87F3-9AC45D91C2C5}"/>
    <pc:docChg chg="undo custSel addSld delSld modSld sldOrd">
      <pc:chgData name="Briggs, Quinn" userId="bd4ed5c9-a142-40f7-8e5e-68f389f6aa57" providerId="ADAL" clId="{51548389-F58C-4714-87F3-9AC45D91C2C5}" dt="2024-09-20T22:09:56.315" v="1482" actId="26606"/>
      <pc:docMkLst>
        <pc:docMk/>
      </pc:docMkLst>
      <pc:sldChg chg="modSp mod">
        <pc:chgData name="Briggs, Quinn" userId="bd4ed5c9-a142-40f7-8e5e-68f389f6aa57" providerId="ADAL" clId="{51548389-F58C-4714-87F3-9AC45D91C2C5}" dt="2024-09-20T20:56:41.905" v="28" actId="20577"/>
        <pc:sldMkLst>
          <pc:docMk/>
          <pc:sldMk cId="2574966087" sldId="256"/>
        </pc:sldMkLst>
        <pc:spChg chg="mod">
          <ac:chgData name="Briggs, Quinn" userId="bd4ed5c9-a142-40f7-8e5e-68f389f6aa57" providerId="ADAL" clId="{51548389-F58C-4714-87F3-9AC45D91C2C5}" dt="2024-09-20T20:56:41.905" v="28" actId="20577"/>
          <ac:spMkLst>
            <pc:docMk/>
            <pc:sldMk cId="2574966087" sldId="256"/>
            <ac:spMk id="2" creationId="{DA4ED321-CEFB-2F14-91B2-B8D3996E830C}"/>
          </ac:spMkLst>
        </pc:spChg>
      </pc:sldChg>
      <pc:sldChg chg="add del">
        <pc:chgData name="Briggs, Quinn" userId="bd4ed5c9-a142-40f7-8e5e-68f389f6aa57" providerId="ADAL" clId="{51548389-F58C-4714-87F3-9AC45D91C2C5}" dt="2024-09-20T22:09:40.528" v="1477" actId="47"/>
        <pc:sldMkLst>
          <pc:docMk/>
          <pc:sldMk cId="3096152865" sldId="257"/>
        </pc:sldMkLst>
      </pc:sldChg>
      <pc:sldChg chg="modSp del mod">
        <pc:chgData name="Briggs, Quinn" userId="bd4ed5c9-a142-40f7-8e5e-68f389f6aa57" providerId="ADAL" clId="{51548389-F58C-4714-87F3-9AC45D91C2C5}" dt="2024-09-20T22:09:42.395" v="1478" actId="47"/>
        <pc:sldMkLst>
          <pc:docMk/>
          <pc:sldMk cId="387885261" sldId="258"/>
        </pc:sldMkLst>
        <pc:spChg chg="mod">
          <ac:chgData name="Briggs, Quinn" userId="bd4ed5c9-a142-40f7-8e5e-68f389f6aa57" providerId="ADAL" clId="{51548389-F58C-4714-87F3-9AC45D91C2C5}" dt="2024-09-20T20:45:33.496" v="0" actId="12"/>
          <ac:spMkLst>
            <pc:docMk/>
            <pc:sldMk cId="387885261" sldId="258"/>
            <ac:spMk id="4" creationId="{AB24007D-85A8-7B60-32EA-B82B8D1A9565}"/>
          </ac:spMkLst>
        </pc:spChg>
      </pc:sldChg>
      <pc:sldChg chg="modSp add mod setBg">
        <pc:chgData name="Briggs, Quinn" userId="bd4ed5c9-a142-40f7-8e5e-68f389f6aa57" providerId="ADAL" clId="{51548389-F58C-4714-87F3-9AC45D91C2C5}" dt="2024-09-20T22:09:56.315" v="1482" actId="26606"/>
        <pc:sldMkLst>
          <pc:docMk/>
          <pc:sldMk cId="4077722113" sldId="295"/>
        </pc:sldMkLst>
        <pc:spChg chg="mod">
          <ac:chgData name="Briggs, Quinn" userId="bd4ed5c9-a142-40f7-8e5e-68f389f6aa57" providerId="ADAL" clId="{51548389-F58C-4714-87F3-9AC45D91C2C5}" dt="2024-09-20T22:09:56.315" v="1482" actId="26606"/>
          <ac:spMkLst>
            <pc:docMk/>
            <pc:sldMk cId="4077722113" sldId="295"/>
            <ac:spMk id="2" creationId="{9348FE18-A917-52EF-AA42-E944632B2870}"/>
          </ac:spMkLst>
        </pc:spChg>
        <pc:spChg chg="mod">
          <ac:chgData name="Briggs, Quinn" userId="bd4ed5c9-a142-40f7-8e5e-68f389f6aa57" providerId="ADAL" clId="{51548389-F58C-4714-87F3-9AC45D91C2C5}" dt="2024-09-20T22:09:56.315" v="1482" actId="26606"/>
          <ac:spMkLst>
            <pc:docMk/>
            <pc:sldMk cId="4077722113" sldId="295"/>
            <ac:spMk id="3" creationId="{2DAFDC8E-7FF1-76C2-5871-CE96E4B325DD}"/>
          </ac:spMkLst>
        </pc:spChg>
        <pc:picChg chg="mod">
          <ac:chgData name="Briggs, Quinn" userId="bd4ed5c9-a142-40f7-8e5e-68f389f6aa57" providerId="ADAL" clId="{51548389-F58C-4714-87F3-9AC45D91C2C5}" dt="2024-09-20T22:09:56.315" v="1482" actId="26606"/>
          <ac:picMkLst>
            <pc:docMk/>
            <pc:sldMk cId="4077722113" sldId="295"/>
            <ac:picMk id="1026" creationId="{5DF5AD94-5FEA-BD6D-510C-75D841670008}"/>
          </ac:picMkLst>
        </pc:picChg>
      </pc:sldChg>
      <pc:sldChg chg="addSp delSp modSp add mod setBg delDesignElem">
        <pc:chgData name="Briggs, Quinn" userId="bd4ed5c9-a142-40f7-8e5e-68f389f6aa57" providerId="ADAL" clId="{51548389-F58C-4714-87F3-9AC45D91C2C5}" dt="2024-09-20T22:09:50.931" v="1481" actId="26606"/>
        <pc:sldMkLst>
          <pc:docMk/>
          <pc:sldMk cId="1589961051" sldId="296"/>
        </pc:sldMkLst>
        <pc:spChg chg="mod">
          <ac:chgData name="Briggs, Quinn" userId="bd4ed5c9-a142-40f7-8e5e-68f389f6aa57" providerId="ADAL" clId="{51548389-F58C-4714-87F3-9AC45D91C2C5}" dt="2024-09-20T22:09:50.931" v="1481" actId="26606"/>
          <ac:spMkLst>
            <pc:docMk/>
            <pc:sldMk cId="1589961051" sldId="296"/>
            <ac:spMk id="2" creationId="{85B4F802-0416-CF8C-DCAF-7876F11A3B67}"/>
          </ac:spMkLst>
        </pc:spChg>
        <pc:spChg chg="mod">
          <ac:chgData name="Briggs, Quinn" userId="bd4ed5c9-a142-40f7-8e5e-68f389f6aa57" providerId="ADAL" clId="{51548389-F58C-4714-87F3-9AC45D91C2C5}" dt="2024-09-20T22:09:50.931" v="1481" actId="26606"/>
          <ac:spMkLst>
            <pc:docMk/>
            <pc:sldMk cId="1589961051" sldId="296"/>
            <ac:spMk id="3" creationId="{144550CA-07F5-EE34-EAEC-D81BA0CF0ED3}"/>
          </ac:spMkLst>
        </pc:spChg>
        <pc:spChg chg="add">
          <ac:chgData name="Briggs, Quinn" userId="bd4ed5c9-a142-40f7-8e5e-68f389f6aa57" providerId="ADAL" clId="{51548389-F58C-4714-87F3-9AC45D91C2C5}" dt="2024-09-20T22:09:50.931" v="1481" actId="26606"/>
          <ac:spMkLst>
            <pc:docMk/>
            <pc:sldMk cId="1589961051" sldId="296"/>
            <ac:spMk id="7" creationId="{7E61F402-3445-458A-9A2B-D28FD288390C}"/>
          </ac:spMkLst>
        </pc:spChg>
        <pc:spChg chg="del">
          <ac:chgData name="Briggs, Quinn" userId="bd4ed5c9-a142-40f7-8e5e-68f389f6aa57" providerId="ADAL" clId="{51548389-F58C-4714-87F3-9AC45D91C2C5}" dt="2024-09-20T22:09:44.088" v="1480"/>
          <ac:spMkLst>
            <pc:docMk/>
            <pc:sldMk cId="1589961051" sldId="296"/>
            <ac:spMk id="10" creationId="{9A457F22-2034-4200-B6E4-5B8372AAC226}"/>
          </ac:spMkLst>
        </pc:spChg>
        <pc:spChg chg="del">
          <ac:chgData name="Briggs, Quinn" userId="bd4ed5c9-a142-40f7-8e5e-68f389f6aa57" providerId="ADAL" clId="{51548389-F58C-4714-87F3-9AC45D91C2C5}" dt="2024-09-20T22:09:44.088" v="1480"/>
          <ac:spMkLst>
            <pc:docMk/>
            <pc:sldMk cId="1589961051" sldId="296"/>
            <ac:spMk id="12" creationId="{A9DA7986-F4F5-4F92-94A3-343B2D72001D}"/>
          </ac:spMkLst>
        </pc:spChg>
        <pc:spChg chg="del">
          <ac:chgData name="Briggs, Quinn" userId="bd4ed5c9-a142-40f7-8e5e-68f389f6aa57" providerId="ADAL" clId="{51548389-F58C-4714-87F3-9AC45D91C2C5}" dt="2024-09-20T22:09:44.088" v="1480"/>
          <ac:spMkLst>
            <pc:docMk/>
            <pc:sldMk cId="1589961051" sldId="296"/>
            <ac:spMk id="14" creationId="{428E76FD-76EE-4DE6-BBA4-EEA6E4B98CD0}"/>
          </ac:spMkLst>
        </pc:spChg>
        <pc:grpChg chg="add">
          <ac:chgData name="Briggs, Quinn" userId="bd4ed5c9-a142-40f7-8e5e-68f389f6aa57" providerId="ADAL" clId="{51548389-F58C-4714-87F3-9AC45D91C2C5}" dt="2024-09-20T22:09:50.931" v="1481" actId="26606"/>
          <ac:grpSpMkLst>
            <pc:docMk/>
            <pc:sldMk cId="1589961051" sldId="296"/>
            <ac:grpSpMk id="8" creationId="{A673C096-95AE-4644-B76C-1DF1B667DC44}"/>
          </ac:grpSpMkLst>
        </pc:grpChg>
        <pc:picChg chg="mod">
          <ac:chgData name="Briggs, Quinn" userId="bd4ed5c9-a142-40f7-8e5e-68f389f6aa57" providerId="ADAL" clId="{51548389-F58C-4714-87F3-9AC45D91C2C5}" dt="2024-09-20T22:09:50.931" v="1481" actId="26606"/>
          <ac:picMkLst>
            <pc:docMk/>
            <pc:sldMk cId="1589961051" sldId="296"/>
            <ac:picMk id="5" creationId="{CEE0480A-1290-C105-ECE4-0C4F12E8C50E}"/>
          </ac:picMkLst>
        </pc:picChg>
        <pc:cxnChg chg="add">
          <ac:chgData name="Briggs, Quinn" userId="bd4ed5c9-a142-40f7-8e5e-68f389f6aa57" providerId="ADAL" clId="{51548389-F58C-4714-87F3-9AC45D91C2C5}" dt="2024-09-20T22:09:50.931" v="1481" actId="26606"/>
          <ac:cxnSpMkLst>
            <pc:docMk/>
            <pc:sldMk cId="1589961051" sldId="296"/>
            <ac:cxnSpMk id="18" creationId="{2BE880E9-2B86-4CDB-B5B7-308745CDD19D}"/>
          </ac:cxnSpMkLst>
        </pc:cxnChg>
      </pc:sldChg>
      <pc:sldChg chg="modSp">
        <pc:chgData name="Briggs, Quinn" userId="bd4ed5c9-a142-40f7-8e5e-68f389f6aa57" providerId="ADAL" clId="{51548389-F58C-4714-87F3-9AC45D91C2C5}" dt="2024-09-20T21:28:12.510" v="123" actId="20577"/>
        <pc:sldMkLst>
          <pc:docMk/>
          <pc:sldMk cId="2880821013" sldId="307"/>
        </pc:sldMkLst>
        <pc:graphicFrameChg chg="mod">
          <ac:chgData name="Briggs, Quinn" userId="bd4ed5c9-a142-40f7-8e5e-68f389f6aa57" providerId="ADAL" clId="{51548389-F58C-4714-87F3-9AC45D91C2C5}" dt="2024-09-20T21:28:12.510" v="123" actId="20577"/>
          <ac:graphicFrameMkLst>
            <pc:docMk/>
            <pc:sldMk cId="2880821013" sldId="307"/>
            <ac:graphicFrameMk id="5" creationId="{18152F32-7CDC-047D-8687-C6FB9BA5E036}"/>
          </ac:graphicFrameMkLst>
        </pc:graphicFrameChg>
      </pc:sldChg>
      <pc:sldChg chg="modSp mod">
        <pc:chgData name="Briggs, Quinn" userId="bd4ed5c9-a142-40f7-8e5e-68f389f6aa57" providerId="ADAL" clId="{51548389-F58C-4714-87F3-9AC45D91C2C5}" dt="2024-09-20T20:46:07.588" v="22" actId="20577"/>
        <pc:sldMkLst>
          <pc:docMk/>
          <pc:sldMk cId="505528828" sldId="324"/>
        </pc:sldMkLst>
        <pc:graphicFrameChg chg="mod">
          <ac:chgData name="Briggs, Quinn" userId="bd4ed5c9-a142-40f7-8e5e-68f389f6aa57" providerId="ADAL" clId="{51548389-F58C-4714-87F3-9AC45D91C2C5}" dt="2024-09-20T20:46:07.588" v="22" actId="20577"/>
          <ac:graphicFrameMkLst>
            <pc:docMk/>
            <pc:sldMk cId="505528828" sldId="324"/>
            <ac:graphicFrameMk id="21" creationId="{453CAED6-5777-2175-1C6E-409F15925D6D}"/>
          </ac:graphicFrameMkLst>
        </pc:graphicFrameChg>
      </pc:sldChg>
      <pc:sldChg chg="del">
        <pc:chgData name="Briggs, Quinn" userId="bd4ed5c9-a142-40f7-8e5e-68f389f6aa57" providerId="ADAL" clId="{51548389-F58C-4714-87F3-9AC45D91C2C5}" dt="2024-09-20T21:22:28.151" v="58" actId="47"/>
        <pc:sldMkLst>
          <pc:docMk/>
          <pc:sldMk cId="3336766795" sldId="326"/>
        </pc:sldMkLst>
      </pc:sldChg>
      <pc:sldChg chg="modSp ord">
        <pc:chgData name="Briggs, Quinn" userId="bd4ed5c9-a142-40f7-8e5e-68f389f6aa57" providerId="ADAL" clId="{51548389-F58C-4714-87F3-9AC45D91C2C5}" dt="2024-09-20T21:52:23.467" v="1475"/>
        <pc:sldMkLst>
          <pc:docMk/>
          <pc:sldMk cId="3537285252" sldId="331"/>
        </pc:sldMkLst>
        <pc:graphicFrameChg chg="mod">
          <ac:chgData name="Briggs, Quinn" userId="bd4ed5c9-a142-40f7-8e5e-68f389f6aa57" providerId="ADAL" clId="{51548389-F58C-4714-87F3-9AC45D91C2C5}" dt="2024-09-20T21:27:05.505" v="60" actId="20577"/>
          <ac:graphicFrameMkLst>
            <pc:docMk/>
            <pc:sldMk cId="3537285252" sldId="331"/>
            <ac:graphicFrameMk id="4" creationId="{F936BC54-7CED-93F7-4136-F69E8D91B257}"/>
          </ac:graphicFrameMkLst>
        </pc:graphicFrameChg>
      </pc:sldChg>
      <pc:sldChg chg="del">
        <pc:chgData name="Briggs, Quinn" userId="bd4ed5c9-a142-40f7-8e5e-68f389f6aa57" providerId="ADAL" clId="{51548389-F58C-4714-87F3-9AC45D91C2C5}" dt="2024-09-20T21:21:41.228" v="57" actId="47"/>
        <pc:sldMkLst>
          <pc:docMk/>
          <pc:sldMk cId="4157366373" sldId="335"/>
        </pc:sldMkLst>
      </pc:sldChg>
      <pc:sldChg chg="del">
        <pc:chgData name="Briggs, Quinn" userId="bd4ed5c9-a142-40f7-8e5e-68f389f6aa57" providerId="ADAL" clId="{51548389-F58C-4714-87F3-9AC45D91C2C5}" dt="2024-09-20T21:21:41.228" v="57" actId="47"/>
        <pc:sldMkLst>
          <pc:docMk/>
          <pc:sldMk cId="2731596534" sldId="336"/>
        </pc:sldMkLst>
      </pc:sldChg>
      <pc:sldChg chg="addSp new mod">
        <pc:chgData name="Briggs, Quinn" userId="bd4ed5c9-a142-40f7-8e5e-68f389f6aa57" providerId="ADAL" clId="{51548389-F58C-4714-87F3-9AC45D91C2C5}" dt="2024-09-20T21:19:04.616" v="30" actId="22"/>
        <pc:sldMkLst>
          <pc:docMk/>
          <pc:sldMk cId="2279916007" sldId="342"/>
        </pc:sldMkLst>
        <pc:picChg chg="add">
          <ac:chgData name="Briggs, Quinn" userId="bd4ed5c9-a142-40f7-8e5e-68f389f6aa57" providerId="ADAL" clId="{51548389-F58C-4714-87F3-9AC45D91C2C5}" dt="2024-09-20T21:19:04.616" v="30" actId="22"/>
          <ac:picMkLst>
            <pc:docMk/>
            <pc:sldMk cId="2279916007" sldId="342"/>
            <ac:picMk id="3" creationId="{A8CF9E99-6B58-9ABC-9549-1CE22EF028F8}"/>
          </ac:picMkLst>
        </pc:picChg>
      </pc:sldChg>
      <pc:sldChg chg="addSp new mod">
        <pc:chgData name="Briggs, Quinn" userId="bd4ed5c9-a142-40f7-8e5e-68f389f6aa57" providerId="ADAL" clId="{51548389-F58C-4714-87F3-9AC45D91C2C5}" dt="2024-09-20T21:19:38.590" v="32" actId="22"/>
        <pc:sldMkLst>
          <pc:docMk/>
          <pc:sldMk cId="702043289" sldId="343"/>
        </pc:sldMkLst>
        <pc:picChg chg="add">
          <ac:chgData name="Briggs, Quinn" userId="bd4ed5c9-a142-40f7-8e5e-68f389f6aa57" providerId="ADAL" clId="{51548389-F58C-4714-87F3-9AC45D91C2C5}" dt="2024-09-20T21:19:38.590" v="32" actId="22"/>
          <ac:picMkLst>
            <pc:docMk/>
            <pc:sldMk cId="702043289" sldId="343"/>
            <ac:picMk id="3" creationId="{BC528A4D-C5F1-2F56-E775-7F243B8ED0CB}"/>
          </ac:picMkLst>
        </pc:picChg>
      </pc:sldChg>
      <pc:sldChg chg="delSp modSp add mod setBg delDesignElem">
        <pc:chgData name="Briggs, Quinn" userId="bd4ed5c9-a142-40f7-8e5e-68f389f6aa57" providerId="ADAL" clId="{51548389-F58C-4714-87F3-9AC45D91C2C5}" dt="2024-09-20T21:21:19.968" v="56" actId="404"/>
        <pc:sldMkLst>
          <pc:docMk/>
          <pc:sldMk cId="1492988116" sldId="344"/>
        </pc:sldMkLst>
        <pc:spChg chg="mod">
          <ac:chgData name="Briggs, Quinn" userId="bd4ed5c9-a142-40f7-8e5e-68f389f6aa57" providerId="ADAL" clId="{51548389-F58C-4714-87F3-9AC45D91C2C5}" dt="2024-09-20T21:21:19.968" v="56" actId="404"/>
          <ac:spMkLst>
            <pc:docMk/>
            <pc:sldMk cId="1492988116" sldId="344"/>
            <ac:spMk id="2" creationId="{BF7A26ED-04C5-CBC2-1FC6-079BEC0526FA}"/>
          </ac:spMkLst>
        </pc:spChg>
        <pc:spChg chg="del">
          <ac:chgData name="Briggs, Quinn" userId="bd4ed5c9-a142-40f7-8e5e-68f389f6aa57" providerId="ADAL" clId="{51548389-F58C-4714-87F3-9AC45D91C2C5}" dt="2024-09-20T21:21:09.792" v="34"/>
          <ac:spMkLst>
            <pc:docMk/>
            <pc:sldMk cId="1492988116" sldId="344"/>
            <ac:spMk id="8" creationId="{1CD07172-CD61-45EB-BEE3-F644503E5C8A}"/>
          </ac:spMkLst>
        </pc:spChg>
        <pc:spChg chg="del">
          <ac:chgData name="Briggs, Quinn" userId="bd4ed5c9-a142-40f7-8e5e-68f389f6aa57" providerId="ADAL" clId="{51548389-F58C-4714-87F3-9AC45D91C2C5}" dt="2024-09-20T21:21:09.792" v="34"/>
          <ac:spMkLst>
            <pc:docMk/>
            <pc:sldMk cId="1492988116" sldId="344"/>
            <ac:spMk id="14" creationId="{1EADA5DB-ED12-413A-AAB5-6A8D1152E6C4}"/>
          </ac:spMkLst>
        </pc:spChg>
        <pc:spChg chg="del">
          <ac:chgData name="Briggs, Quinn" userId="bd4ed5c9-a142-40f7-8e5e-68f389f6aa57" providerId="ADAL" clId="{51548389-F58C-4714-87F3-9AC45D91C2C5}" dt="2024-09-20T21:21:09.792" v="34"/>
          <ac:spMkLst>
            <pc:docMk/>
            <pc:sldMk cId="1492988116" sldId="344"/>
            <ac:spMk id="21" creationId="{8BA45E5C-ACB9-49E8-B4DB-5255C2376673}"/>
          </ac:spMkLst>
        </pc:spChg>
        <pc:spChg chg="del">
          <ac:chgData name="Briggs, Quinn" userId="bd4ed5c9-a142-40f7-8e5e-68f389f6aa57" providerId="ADAL" clId="{51548389-F58C-4714-87F3-9AC45D91C2C5}" dt="2024-09-20T21:21:09.792" v="34"/>
          <ac:spMkLst>
            <pc:docMk/>
            <pc:sldMk cId="1492988116" sldId="344"/>
            <ac:spMk id="23" creationId="{857E618C-1D7B-4A51-90C1-6106CD8A1AE7}"/>
          </ac:spMkLst>
        </pc:spChg>
        <pc:grpChg chg="del">
          <ac:chgData name="Briggs, Quinn" userId="bd4ed5c9-a142-40f7-8e5e-68f389f6aa57" providerId="ADAL" clId="{51548389-F58C-4714-87F3-9AC45D91C2C5}" dt="2024-09-20T21:21:09.792" v="34"/>
          <ac:grpSpMkLst>
            <pc:docMk/>
            <pc:sldMk cId="1492988116" sldId="344"/>
            <ac:grpSpMk id="6" creationId="{749C117F-F390-437B-ADB0-57E87EFF34F5}"/>
          </ac:grpSpMkLst>
        </pc:grpChg>
        <pc:cxnChg chg="del">
          <ac:chgData name="Briggs, Quinn" userId="bd4ed5c9-a142-40f7-8e5e-68f389f6aa57" providerId="ADAL" clId="{51548389-F58C-4714-87F3-9AC45D91C2C5}" dt="2024-09-20T21:21:09.792" v="34"/>
          <ac:cxnSpMkLst>
            <pc:docMk/>
            <pc:sldMk cId="1492988116" sldId="344"/>
            <ac:cxnSpMk id="7" creationId="{20742BC3-654B-4E41-9A6A-73A42E477639}"/>
          </ac:cxnSpMkLst>
        </pc:cxnChg>
      </pc:sldChg>
      <pc:sldChg chg="addSp delSp modSp new mod">
        <pc:chgData name="Briggs, Quinn" userId="bd4ed5c9-a142-40f7-8e5e-68f389f6aa57" providerId="ADAL" clId="{51548389-F58C-4714-87F3-9AC45D91C2C5}" dt="2024-09-20T21:38:34.462" v="140" actId="931"/>
        <pc:sldMkLst>
          <pc:docMk/>
          <pc:sldMk cId="2839737554" sldId="345"/>
        </pc:sldMkLst>
        <pc:spChg chg="mod">
          <ac:chgData name="Briggs, Quinn" userId="bd4ed5c9-a142-40f7-8e5e-68f389f6aa57" providerId="ADAL" clId="{51548389-F58C-4714-87F3-9AC45D91C2C5}" dt="2024-09-20T21:38:10.063" v="125"/>
          <ac:spMkLst>
            <pc:docMk/>
            <pc:sldMk cId="2839737554" sldId="345"/>
            <ac:spMk id="2" creationId="{A4705D57-AA01-BB1A-F8E2-927E81E06753}"/>
          </ac:spMkLst>
        </pc:spChg>
        <pc:spChg chg="del mod">
          <ac:chgData name="Briggs, Quinn" userId="bd4ed5c9-a142-40f7-8e5e-68f389f6aa57" providerId="ADAL" clId="{51548389-F58C-4714-87F3-9AC45D91C2C5}" dt="2024-09-20T21:38:34.462" v="140" actId="931"/>
          <ac:spMkLst>
            <pc:docMk/>
            <pc:sldMk cId="2839737554" sldId="345"/>
            <ac:spMk id="3" creationId="{B20828A9-091D-7322-799F-E9FB1F512D37}"/>
          </ac:spMkLst>
        </pc:spChg>
        <pc:picChg chg="add mod">
          <ac:chgData name="Briggs, Quinn" userId="bd4ed5c9-a142-40f7-8e5e-68f389f6aa57" providerId="ADAL" clId="{51548389-F58C-4714-87F3-9AC45D91C2C5}" dt="2024-09-20T21:38:34.462" v="140" actId="931"/>
          <ac:picMkLst>
            <pc:docMk/>
            <pc:sldMk cId="2839737554" sldId="345"/>
            <ac:picMk id="5" creationId="{B85EE115-9428-8EFF-5583-E444DCEFE27E}"/>
          </ac:picMkLst>
        </pc:picChg>
      </pc:sldChg>
      <pc:sldChg chg="addSp modSp new mod setBg modAnim">
        <pc:chgData name="Briggs, Quinn" userId="bd4ed5c9-a142-40f7-8e5e-68f389f6aa57" providerId="ADAL" clId="{51548389-F58C-4714-87F3-9AC45D91C2C5}" dt="2024-09-20T21:52:07.144" v="1473" actId="12"/>
        <pc:sldMkLst>
          <pc:docMk/>
          <pc:sldMk cId="29060115" sldId="346"/>
        </pc:sldMkLst>
        <pc:spChg chg="mod">
          <ac:chgData name="Briggs, Quinn" userId="bd4ed5c9-a142-40f7-8e5e-68f389f6aa57" providerId="ADAL" clId="{51548389-F58C-4714-87F3-9AC45D91C2C5}" dt="2024-09-20T21:48:40.380" v="1104" actId="26606"/>
          <ac:spMkLst>
            <pc:docMk/>
            <pc:sldMk cId="29060115" sldId="346"/>
            <ac:spMk id="2" creationId="{E440434F-2B74-B088-0956-EF5F854C3227}"/>
          </ac:spMkLst>
        </pc:spChg>
        <pc:spChg chg="mod">
          <ac:chgData name="Briggs, Quinn" userId="bd4ed5c9-a142-40f7-8e5e-68f389f6aa57" providerId="ADAL" clId="{51548389-F58C-4714-87F3-9AC45D91C2C5}" dt="2024-09-20T21:52:07.144" v="1473" actId="12"/>
          <ac:spMkLst>
            <pc:docMk/>
            <pc:sldMk cId="29060115" sldId="346"/>
            <ac:spMk id="3" creationId="{CB3C1766-6FD8-CA60-1672-4522221185BA}"/>
          </ac:spMkLst>
        </pc:spChg>
        <pc:picChg chg="add mod">
          <ac:chgData name="Briggs, Quinn" userId="bd4ed5c9-a142-40f7-8e5e-68f389f6aa57" providerId="ADAL" clId="{51548389-F58C-4714-87F3-9AC45D91C2C5}" dt="2024-09-20T21:48:40.380" v="1104" actId="26606"/>
          <ac:picMkLst>
            <pc:docMk/>
            <pc:sldMk cId="29060115" sldId="346"/>
            <ac:picMk id="5" creationId="{106B1690-71C3-717B-6261-8A24C00BD6EC}"/>
          </ac:picMkLst>
        </pc:picChg>
      </pc:sldChg>
      <pc:sldChg chg="modSp new del mod">
        <pc:chgData name="Briggs, Quinn" userId="bd4ed5c9-a142-40f7-8e5e-68f389f6aa57" providerId="ADAL" clId="{51548389-F58C-4714-87F3-9AC45D91C2C5}" dt="2024-09-20T21:40:31.177" v="253" actId="47"/>
        <pc:sldMkLst>
          <pc:docMk/>
          <pc:sldMk cId="478057144" sldId="346"/>
        </pc:sldMkLst>
        <pc:spChg chg="mod">
          <ac:chgData name="Briggs, Quinn" userId="bd4ed5c9-a142-40f7-8e5e-68f389f6aa57" providerId="ADAL" clId="{51548389-F58C-4714-87F3-9AC45D91C2C5}" dt="2024-09-20T21:40:24.008" v="252" actId="20577"/>
          <ac:spMkLst>
            <pc:docMk/>
            <pc:sldMk cId="478057144" sldId="346"/>
            <ac:spMk id="2" creationId="{FD7A569F-A796-D93F-E663-287EBDE67158}"/>
          </ac:spMkLst>
        </pc:spChg>
      </pc:sldChg>
      <pc:sldChg chg="modSp new del mod">
        <pc:chgData name="Briggs, Quinn" userId="bd4ed5c9-a142-40f7-8e5e-68f389f6aa57" providerId="ADAL" clId="{51548389-F58C-4714-87F3-9AC45D91C2C5}" dt="2024-09-20T21:40:13.755" v="228" actId="47"/>
        <pc:sldMkLst>
          <pc:docMk/>
          <pc:sldMk cId="1161404033" sldId="346"/>
        </pc:sldMkLst>
        <pc:spChg chg="mod">
          <ac:chgData name="Briggs, Quinn" userId="bd4ed5c9-a142-40f7-8e5e-68f389f6aa57" providerId="ADAL" clId="{51548389-F58C-4714-87F3-9AC45D91C2C5}" dt="2024-09-20T21:39:45.109" v="173" actId="20577"/>
          <ac:spMkLst>
            <pc:docMk/>
            <pc:sldMk cId="1161404033" sldId="346"/>
            <ac:spMk id="2" creationId="{4D799471-62F9-9574-B5A8-4AFBF3EEEF96}"/>
          </ac:spMkLst>
        </pc:spChg>
        <pc:spChg chg="mod">
          <ac:chgData name="Briggs, Quinn" userId="bd4ed5c9-a142-40f7-8e5e-68f389f6aa57" providerId="ADAL" clId="{51548389-F58C-4714-87F3-9AC45D91C2C5}" dt="2024-09-20T21:39:51.796" v="193" actId="20577"/>
          <ac:spMkLst>
            <pc:docMk/>
            <pc:sldMk cId="1161404033" sldId="346"/>
            <ac:spMk id="3" creationId="{FEA5752A-29F6-9B5A-38C3-4AD7E3A21AF5}"/>
          </ac:spMkLst>
        </pc:spChg>
        <pc:spChg chg="mod">
          <ac:chgData name="Briggs, Quinn" userId="bd4ed5c9-a142-40f7-8e5e-68f389f6aa57" providerId="ADAL" clId="{51548389-F58C-4714-87F3-9AC45D91C2C5}" dt="2024-09-20T21:39:57.912" v="227" actId="20577"/>
          <ac:spMkLst>
            <pc:docMk/>
            <pc:sldMk cId="1161404033" sldId="346"/>
            <ac:spMk id="5" creationId="{2CBD9D2C-46EB-00B8-87F0-77C3EE5F82BD}"/>
          </ac:spMkLst>
        </pc:spChg>
      </pc:sldChg>
    </pc:docChg>
  </pc:docChgLst>
  <pc:docChgLst>
    <pc:chgData name="Briggs, Quinn" userId="bd4ed5c9-a142-40f7-8e5e-68f389f6aa57" providerId="ADAL" clId="{D5C4F90F-2815-4006-A552-6E8105B26CD7}"/>
    <pc:docChg chg="undo custSel addSld delSld modSld sldOrd">
      <pc:chgData name="Briggs, Quinn" userId="bd4ed5c9-a142-40f7-8e5e-68f389f6aa57" providerId="ADAL" clId="{D5C4F90F-2815-4006-A552-6E8105B26CD7}" dt="2024-04-29T15:47:32.839" v="749" actId="26606"/>
      <pc:docMkLst>
        <pc:docMk/>
      </pc:docMkLst>
      <pc:sldChg chg="modSp mod">
        <pc:chgData name="Briggs, Quinn" userId="bd4ed5c9-a142-40f7-8e5e-68f389f6aa57" providerId="ADAL" clId="{D5C4F90F-2815-4006-A552-6E8105B26CD7}" dt="2024-04-26T19:36:03.263" v="735" actId="20577"/>
        <pc:sldMkLst>
          <pc:docMk/>
          <pc:sldMk cId="2574966087" sldId="256"/>
        </pc:sldMkLst>
        <pc:spChg chg="mod">
          <ac:chgData name="Briggs, Quinn" userId="bd4ed5c9-a142-40f7-8e5e-68f389f6aa57" providerId="ADAL" clId="{D5C4F90F-2815-4006-A552-6E8105B26CD7}" dt="2024-04-26T19:36:03.263" v="735" actId="20577"/>
          <ac:spMkLst>
            <pc:docMk/>
            <pc:sldMk cId="2574966087" sldId="256"/>
            <ac:spMk id="3" creationId="{810803A9-DE20-5ADF-6186-A4BA2AF394FA}"/>
          </ac:spMkLst>
        </pc:spChg>
      </pc:sldChg>
      <pc:sldChg chg="ord">
        <pc:chgData name="Briggs, Quinn" userId="bd4ed5c9-a142-40f7-8e5e-68f389f6aa57" providerId="ADAL" clId="{D5C4F90F-2815-4006-A552-6E8105B26CD7}" dt="2024-04-26T19:07:52.604" v="2"/>
        <pc:sldMkLst>
          <pc:docMk/>
          <pc:sldMk cId="3096152865" sldId="257"/>
        </pc:sldMkLst>
      </pc:sldChg>
      <pc:sldChg chg="addSp delSp modSp add del mod setBg delDesignElem">
        <pc:chgData name="Briggs, Quinn" userId="bd4ed5c9-a142-40f7-8e5e-68f389f6aa57" providerId="ADAL" clId="{D5C4F90F-2815-4006-A552-6E8105B26CD7}" dt="2024-04-26T19:24:35.023" v="116" actId="26606"/>
        <pc:sldMkLst>
          <pc:docMk/>
          <pc:sldMk cId="387885261" sldId="258"/>
        </pc:sldMkLst>
        <pc:spChg chg="mod">
          <ac:chgData name="Briggs, Quinn" userId="bd4ed5c9-a142-40f7-8e5e-68f389f6aa57" providerId="ADAL" clId="{D5C4F90F-2815-4006-A552-6E8105B26CD7}" dt="2024-04-26T19:24:35.023" v="116" actId="26606"/>
          <ac:spMkLst>
            <pc:docMk/>
            <pc:sldMk cId="387885261" sldId="258"/>
            <ac:spMk id="4" creationId="{AB24007D-85A8-7B60-32EA-B82B8D1A9565}"/>
          </ac:spMkLst>
        </pc:spChg>
        <pc:spChg chg="add">
          <ac:chgData name="Briggs, Quinn" userId="bd4ed5c9-a142-40f7-8e5e-68f389f6aa57" providerId="ADAL" clId="{D5C4F90F-2815-4006-A552-6E8105B26CD7}" dt="2024-04-26T19:24:35.023" v="116" actId="26606"/>
          <ac:spMkLst>
            <pc:docMk/>
            <pc:sldMk cId="387885261" sldId="258"/>
            <ac:spMk id="13" creationId="{572F6A24-139E-4EB5-86D2-431F42EF85CB}"/>
          </ac:spMkLst>
        </pc:spChg>
        <pc:spChg chg="add">
          <ac:chgData name="Briggs, Quinn" userId="bd4ed5c9-a142-40f7-8e5e-68f389f6aa57" providerId="ADAL" clId="{D5C4F90F-2815-4006-A552-6E8105B26CD7}" dt="2024-04-26T19:24:35.023" v="116" actId="26606"/>
          <ac:spMkLst>
            <pc:docMk/>
            <pc:sldMk cId="387885261" sldId="258"/>
            <ac:spMk id="21" creationId="{C9DA5B05-DD14-4860-AC45-02A8D2EE1AA5}"/>
          </ac:spMkLst>
        </pc:spChg>
        <pc:spChg chg="del">
          <ac:chgData name="Briggs, Quinn" userId="bd4ed5c9-a142-40f7-8e5e-68f389f6aa57" providerId="ADAL" clId="{D5C4F90F-2815-4006-A552-6E8105B26CD7}" dt="2024-04-26T19:07:54.086" v="10"/>
          <ac:spMkLst>
            <pc:docMk/>
            <pc:sldMk cId="387885261" sldId="258"/>
            <ac:spMk id="25" creationId="{572F6A24-139E-4EB5-86D2-431F42EF85CB}"/>
          </ac:spMkLst>
        </pc:spChg>
        <pc:spChg chg="del">
          <ac:chgData name="Briggs, Quinn" userId="bd4ed5c9-a142-40f7-8e5e-68f389f6aa57" providerId="ADAL" clId="{D5C4F90F-2815-4006-A552-6E8105B26CD7}" dt="2024-04-26T19:07:54.086" v="10"/>
          <ac:spMkLst>
            <pc:docMk/>
            <pc:sldMk cId="387885261" sldId="258"/>
            <ac:spMk id="36" creationId="{C9DA5B05-DD14-4860-AC45-02A8D2EE1AA5}"/>
          </ac:spMkLst>
        </pc:spChg>
        <pc:grpChg chg="add">
          <ac:chgData name="Briggs, Quinn" userId="bd4ed5c9-a142-40f7-8e5e-68f389f6aa57" providerId="ADAL" clId="{D5C4F90F-2815-4006-A552-6E8105B26CD7}" dt="2024-04-26T19:24:35.023" v="116" actId="26606"/>
          <ac:grpSpMkLst>
            <pc:docMk/>
            <pc:sldMk cId="387885261" sldId="258"/>
            <ac:grpSpMk id="15" creationId="{3963AE85-BE5D-4975-BACF-DDDCC9C2ACDE}"/>
          </ac:grpSpMkLst>
        </pc:grpChg>
        <pc:grpChg chg="del">
          <ac:chgData name="Briggs, Quinn" userId="bd4ed5c9-a142-40f7-8e5e-68f389f6aa57" providerId="ADAL" clId="{D5C4F90F-2815-4006-A552-6E8105B26CD7}" dt="2024-04-26T19:07:54.086" v="10"/>
          <ac:grpSpMkLst>
            <pc:docMk/>
            <pc:sldMk cId="387885261" sldId="258"/>
            <ac:grpSpMk id="30" creationId="{3963AE85-BE5D-4975-BACF-DDDCC9C2ACDE}"/>
          </ac:grpSpMkLst>
        </pc:grpChg>
        <pc:cxnChg chg="add">
          <ac:chgData name="Briggs, Quinn" userId="bd4ed5c9-a142-40f7-8e5e-68f389f6aa57" providerId="ADAL" clId="{D5C4F90F-2815-4006-A552-6E8105B26CD7}" dt="2024-04-26T19:24:35.023" v="116" actId="26606"/>
          <ac:cxnSpMkLst>
            <pc:docMk/>
            <pc:sldMk cId="387885261" sldId="258"/>
            <ac:cxnSpMk id="23" creationId="{36BE37AC-AD36-4C42-9B8C-C5500F4E7C63}"/>
          </ac:cxnSpMkLst>
        </pc:cxnChg>
        <pc:cxnChg chg="del">
          <ac:chgData name="Briggs, Quinn" userId="bd4ed5c9-a142-40f7-8e5e-68f389f6aa57" providerId="ADAL" clId="{D5C4F90F-2815-4006-A552-6E8105B26CD7}" dt="2024-04-26T19:07:54.086" v="10"/>
          <ac:cxnSpMkLst>
            <pc:docMk/>
            <pc:sldMk cId="387885261" sldId="258"/>
            <ac:cxnSpMk id="38" creationId="{36BE37AC-AD36-4C42-9B8C-C5500F4E7C63}"/>
          </ac:cxnSpMkLst>
        </pc:cxnChg>
      </pc:sldChg>
      <pc:sldChg chg="del">
        <pc:chgData name="Briggs, Quinn" userId="bd4ed5c9-a142-40f7-8e5e-68f389f6aa57" providerId="ADAL" clId="{D5C4F90F-2815-4006-A552-6E8105B26CD7}" dt="2024-04-26T19:07:39.645" v="0" actId="47"/>
        <pc:sldMkLst>
          <pc:docMk/>
          <pc:sldMk cId="3221630061" sldId="291"/>
        </pc:sldMkLst>
      </pc:sldChg>
      <pc:sldChg chg="del">
        <pc:chgData name="Briggs, Quinn" userId="bd4ed5c9-a142-40f7-8e5e-68f389f6aa57" providerId="ADAL" clId="{D5C4F90F-2815-4006-A552-6E8105B26CD7}" dt="2024-04-26T19:07:39.645" v="0" actId="47"/>
        <pc:sldMkLst>
          <pc:docMk/>
          <pc:sldMk cId="3037007145" sldId="293"/>
        </pc:sldMkLst>
      </pc:sldChg>
      <pc:sldChg chg="del">
        <pc:chgData name="Briggs, Quinn" userId="bd4ed5c9-a142-40f7-8e5e-68f389f6aa57" providerId="ADAL" clId="{D5C4F90F-2815-4006-A552-6E8105B26CD7}" dt="2024-04-26T19:07:39.645" v="0" actId="47"/>
        <pc:sldMkLst>
          <pc:docMk/>
          <pc:sldMk cId="4040558985" sldId="294"/>
        </pc:sldMkLst>
      </pc:sldChg>
      <pc:sldChg chg="del">
        <pc:chgData name="Briggs, Quinn" userId="bd4ed5c9-a142-40f7-8e5e-68f389f6aa57" providerId="ADAL" clId="{D5C4F90F-2815-4006-A552-6E8105B26CD7}" dt="2024-04-26T19:07:39.645" v="0" actId="47"/>
        <pc:sldMkLst>
          <pc:docMk/>
          <pc:sldMk cId="3276650758" sldId="298"/>
        </pc:sldMkLst>
      </pc:sldChg>
      <pc:sldChg chg="del">
        <pc:chgData name="Briggs, Quinn" userId="bd4ed5c9-a142-40f7-8e5e-68f389f6aa57" providerId="ADAL" clId="{D5C4F90F-2815-4006-A552-6E8105B26CD7}" dt="2024-04-26T19:07:39.645" v="0" actId="47"/>
        <pc:sldMkLst>
          <pc:docMk/>
          <pc:sldMk cId="1209226740" sldId="300"/>
        </pc:sldMkLst>
      </pc:sldChg>
      <pc:sldChg chg="del">
        <pc:chgData name="Briggs, Quinn" userId="bd4ed5c9-a142-40f7-8e5e-68f389f6aa57" providerId="ADAL" clId="{D5C4F90F-2815-4006-A552-6E8105B26CD7}" dt="2024-04-26T19:07:39.645" v="0" actId="47"/>
        <pc:sldMkLst>
          <pc:docMk/>
          <pc:sldMk cId="39203604" sldId="301"/>
        </pc:sldMkLst>
      </pc:sldChg>
      <pc:sldChg chg="del">
        <pc:chgData name="Briggs, Quinn" userId="bd4ed5c9-a142-40f7-8e5e-68f389f6aa57" providerId="ADAL" clId="{D5C4F90F-2815-4006-A552-6E8105B26CD7}" dt="2024-04-26T19:07:39.645" v="0" actId="47"/>
        <pc:sldMkLst>
          <pc:docMk/>
          <pc:sldMk cId="3858537434" sldId="304"/>
        </pc:sldMkLst>
      </pc:sldChg>
      <pc:sldChg chg="del">
        <pc:chgData name="Briggs, Quinn" userId="bd4ed5c9-a142-40f7-8e5e-68f389f6aa57" providerId="ADAL" clId="{D5C4F90F-2815-4006-A552-6E8105B26CD7}" dt="2024-04-26T19:07:39.645" v="0" actId="47"/>
        <pc:sldMkLst>
          <pc:docMk/>
          <pc:sldMk cId="4188742810" sldId="305"/>
        </pc:sldMkLst>
      </pc:sldChg>
      <pc:sldChg chg="addSp delSp modSp add del mod setBg delDesignElem">
        <pc:chgData name="Briggs, Quinn" userId="bd4ed5c9-a142-40f7-8e5e-68f389f6aa57" providerId="ADAL" clId="{D5C4F90F-2815-4006-A552-6E8105B26CD7}" dt="2024-04-26T19:24:39.353" v="117" actId="26606"/>
        <pc:sldMkLst>
          <pc:docMk/>
          <pc:sldMk cId="2880821013" sldId="307"/>
        </pc:sldMkLst>
        <pc:spChg chg="del">
          <ac:chgData name="Briggs, Quinn" userId="bd4ed5c9-a142-40f7-8e5e-68f389f6aa57" providerId="ADAL" clId="{D5C4F90F-2815-4006-A552-6E8105B26CD7}" dt="2024-04-26T19:07:54.086" v="10"/>
          <ac:spMkLst>
            <pc:docMk/>
            <pc:sldMk cId="2880821013" sldId="307"/>
            <ac:spMk id="9" creationId="{52BE4420-3B5F-4549-8B4A-77855B8215EC}"/>
          </ac:spMkLst>
        </pc:spChg>
        <pc:spChg chg="add">
          <ac:chgData name="Briggs, Quinn" userId="bd4ed5c9-a142-40f7-8e5e-68f389f6aa57" providerId="ADAL" clId="{D5C4F90F-2815-4006-A552-6E8105B26CD7}" dt="2024-04-26T19:24:39.353" v="117" actId="26606"/>
          <ac:spMkLst>
            <pc:docMk/>
            <pc:sldMk cId="2880821013" sldId="307"/>
            <ac:spMk id="10" creationId="{52BE4420-3B5F-4549-8B4A-77855B8215EC}"/>
          </ac:spMkLst>
        </pc:spChg>
        <pc:spChg chg="del">
          <ac:chgData name="Briggs, Quinn" userId="bd4ed5c9-a142-40f7-8e5e-68f389f6aa57" providerId="ADAL" clId="{D5C4F90F-2815-4006-A552-6E8105B26CD7}" dt="2024-04-26T19:07:54.086" v="10"/>
          <ac:spMkLst>
            <pc:docMk/>
            <pc:sldMk cId="2880821013" sldId="307"/>
            <ac:spMk id="11" creationId="{A75876F6-95D4-48CB-8E3E-4401A96E25A4}"/>
          </ac:spMkLst>
        </pc:spChg>
        <pc:spChg chg="add">
          <ac:chgData name="Briggs, Quinn" userId="bd4ed5c9-a142-40f7-8e5e-68f389f6aa57" providerId="ADAL" clId="{D5C4F90F-2815-4006-A552-6E8105B26CD7}" dt="2024-04-26T19:24:39.353" v="117" actId="26606"/>
          <ac:spMkLst>
            <pc:docMk/>
            <pc:sldMk cId="2880821013" sldId="307"/>
            <ac:spMk id="12" creationId="{A75876F6-95D4-48CB-8E3E-4401A96E25A4}"/>
          </ac:spMkLst>
        </pc:spChg>
        <pc:spChg chg="del">
          <ac:chgData name="Briggs, Quinn" userId="bd4ed5c9-a142-40f7-8e5e-68f389f6aa57" providerId="ADAL" clId="{D5C4F90F-2815-4006-A552-6E8105B26CD7}" dt="2024-04-26T19:07:54.086" v="10"/>
          <ac:spMkLst>
            <pc:docMk/>
            <pc:sldMk cId="2880821013" sldId="307"/>
            <ac:spMk id="13" creationId="{D1B84719-90BB-4D0C-92D8-61DC5512B34B}"/>
          </ac:spMkLst>
        </pc:spChg>
        <pc:spChg chg="add">
          <ac:chgData name="Briggs, Quinn" userId="bd4ed5c9-a142-40f7-8e5e-68f389f6aa57" providerId="ADAL" clId="{D5C4F90F-2815-4006-A552-6E8105B26CD7}" dt="2024-04-26T19:24:39.353" v="117" actId="26606"/>
          <ac:spMkLst>
            <pc:docMk/>
            <pc:sldMk cId="2880821013" sldId="307"/>
            <ac:spMk id="14" creationId="{D1B84719-90BB-4D0C-92D8-61DC5512B34B}"/>
          </ac:spMkLst>
        </pc:spChg>
        <pc:spChg chg="del">
          <ac:chgData name="Briggs, Quinn" userId="bd4ed5c9-a142-40f7-8e5e-68f389f6aa57" providerId="ADAL" clId="{D5C4F90F-2815-4006-A552-6E8105B26CD7}" dt="2024-04-26T19:07:54.086" v="10"/>
          <ac:spMkLst>
            <pc:docMk/>
            <pc:sldMk cId="2880821013" sldId="307"/>
            <ac:spMk id="15" creationId="{7B407EC4-5D16-4845-9840-4E28622B6568}"/>
          </ac:spMkLst>
        </pc:spChg>
        <pc:spChg chg="add">
          <ac:chgData name="Briggs, Quinn" userId="bd4ed5c9-a142-40f7-8e5e-68f389f6aa57" providerId="ADAL" clId="{D5C4F90F-2815-4006-A552-6E8105B26CD7}" dt="2024-04-26T19:24:39.353" v="117" actId="26606"/>
          <ac:spMkLst>
            <pc:docMk/>
            <pc:sldMk cId="2880821013" sldId="307"/>
            <ac:spMk id="16" creationId="{7B407EC4-5D16-4845-9840-4E28622B6568}"/>
          </ac:spMkLst>
        </pc:spChg>
        <pc:graphicFrameChg chg="mod modGraphic">
          <ac:chgData name="Briggs, Quinn" userId="bd4ed5c9-a142-40f7-8e5e-68f389f6aa57" providerId="ADAL" clId="{D5C4F90F-2815-4006-A552-6E8105B26CD7}" dt="2024-04-26T19:24:39.353" v="117" actId="26606"/>
          <ac:graphicFrameMkLst>
            <pc:docMk/>
            <pc:sldMk cId="2880821013" sldId="307"/>
            <ac:graphicFrameMk id="5" creationId="{18152F32-7CDC-047D-8687-C6FB9BA5E036}"/>
          </ac:graphicFrameMkLst>
        </pc:graphicFrameChg>
      </pc:sldChg>
      <pc:sldChg chg="delSp add setBg delDesignElem">
        <pc:chgData name="Briggs, Quinn" userId="bd4ed5c9-a142-40f7-8e5e-68f389f6aa57" providerId="ADAL" clId="{D5C4F90F-2815-4006-A552-6E8105B26CD7}" dt="2024-04-26T19:07:54.086" v="10"/>
        <pc:sldMkLst>
          <pc:docMk/>
          <pc:sldMk cId="2406511063" sldId="308"/>
        </pc:sldMkLst>
        <pc:spChg chg="del">
          <ac:chgData name="Briggs, Quinn" userId="bd4ed5c9-a142-40f7-8e5e-68f389f6aa57" providerId="ADAL" clId="{D5C4F90F-2815-4006-A552-6E8105B26CD7}" dt="2024-04-26T19:07:54.086" v="10"/>
          <ac:spMkLst>
            <pc:docMk/>
            <pc:sldMk cId="2406511063" sldId="308"/>
            <ac:spMk id="33" creationId="{9F1F6E2E-E2E7-4689-9E5D-51F37CBE4127}"/>
          </ac:spMkLst>
        </pc:spChg>
        <pc:spChg chg="del">
          <ac:chgData name="Briggs, Quinn" userId="bd4ed5c9-a142-40f7-8e5e-68f389f6aa57" providerId="ADAL" clId="{D5C4F90F-2815-4006-A552-6E8105B26CD7}" dt="2024-04-26T19:07:54.086" v="10"/>
          <ac:spMkLst>
            <pc:docMk/>
            <pc:sldMk cId="2406511063" sldId="308"/>
            <ac:spMk id="41" creationId="{7731DD8B-7A0A-47A0-BF6B-EBB4F9709B91}"/>
          </ac:spMkLst>
        </pc:spChg>
        <pc:grpChg chg="del">
          <ac:chgData name="Briggs, Quinn" userId="bd4ed5c9-a142-40f7-8e5e-68f389f6aa57" providerId="ADAL" clId="{D5C4F90F-2815-4006-A552-6E8105B26CD7}" dt="2024-04-26T19:07:54.086" v="10"/>
          <ac:grpSpMkLst>
            <pc:docMk/>
            <pc:sldMk cId="2406511063" sldId="308"/>
            <ac:grpSpMk id="25" creationId="{03E8C8A2-D2DA-42F8-84AA-AC5AB4251D29}"/>
          </ac:grpSpMkLst>
        </pc:grpChg>
        <pc:grpChg chg="del">
          <ac:chgData name="Briggs, Quinn" userId="bd4ed5c9-a142-40f7-8e5e-68f389f6aa57" providerId="ADAL" clId="{D5C4F90F-2815-4006-A552-6E8105B26CD7}" dt="2024-04-26T19:07:54.086" v="10"/>
          <ac:grpSpMkLst>
            <pc:docMk/>
            <pc:sldMk cId="2406511063" sldId="308"/>
            <ac:grpSpMk id="35" creationId="{BB728A18-FF26-43E9-AF31-9608EBA3D5C7}"/>
          </ac:grpSpMkLst>
        </pc:grpChg>
        <pc:cxnChg chg="del">
          <ac:chgData name="Briggs, Quinn" userId="bd4ed5c9-a142-40f7-8e5e-68f389f6aa57" providerId="ADAL" clId="{D5C4F90F-2815-4006-A552-6E8105B26CD7}" dt="2024-04-26T19:07:54.086" v="10"/>
          <ac:cxnSpMkLst>
            <pc:docMk/>
            <pc:sldMk cId="2406511063" sldId="308"/>
            <ac:cxnSpMk id="31" creationId="{0DFD28A6-39F3-425F-8050-E5BF1B4523B2}"/>
          </ac:cxnSpMkLst>
        </pc:cxnChg>
        <pc:cxnChg chg="del">
          <ac:chgData name="Briggs, Quinn" userId="bd4ed5c9-a142-40f7-8e5e-68f389f6aa57" providerId="ADAL" clId="{D5C4F90F-2815-4006-A552-6E8105B26CD7}" dt="2024-04-26T19:07:54.086" v="10"/>
          <ac:cxnSpMkLst>
            <pc:docMk/>
            <pc:sldMk cId="2406511063" sldId="308"/>
            <ac:cxnSpMk id="43" creationId="{10A370BF-9768-4FA0-8887-C3777F3A9C9C}"/>
          </ac:cxnSpMkLst>
        </pc:cxnChg>
      </pc:sldChg>
      <pc:sldChg chg="del">
        <pc:chgData name="Briggs, Quinn" userId="bd4ed5c9-a142-40f7-8e5e-68f389f6aa57" providerId="ADAL" clId="{D5C4F90F-2815-4006-A552-6E8105B26CD7}" dt="2024-04-26T19:07:39.645" v="0" actId="47"/>
        <pc:sldMkLst>
          <pc:docMk/>
          <pc:sldMk cId="1667010065" sldId="309"/>
        </pc:sldMkLst>
      </pc:sldChg>
      <pc:sldChg chg="del">
        <pc:chgData name="Briggs, Quinn" userId="bd4ed5c9-a142-40f7-8e5e-68f389f6aa57" providerId="ADAL" clId="{D5C4F90F-2815-4006-A552-6E8105B26CD7}" dt="2024-04-26T19:07:39.645" v="0" actId="47"/>
        <pc:sldMkLst>
          <pc:docMk/>
          <pc:sldMk cId="4208868862" sldId="310"/>
        </pc:sldMkLst>
      </pc:sldChg>
      <pc:sldChg chg="del">
        <pc:chgData name="Briggs, Quinn" userId="bd4ed5c9-a142-40f7-8e5e-68f389f6aa57" providerId="ADAL" clId="{D5C4F90F-2815-4006-A552-6E8105B26CD7}" dt="2024-04-26T19:07:39.645" v="0" actId="47"/>
        <pc:sldMkLst>
          <pc:docMk/>
          <pc:sldMk cId="641592034" sldId="311"/>
        </pc:sldMkLst>
      </pc:sldChg>
      <pc:sldChg chg="del">
        <pc:chgData name="Briggs, Quinn" userId="bd4ed5c9-a142-40f7-8e5e-68f389f6aa57" providerId="ADAL" clId="{D5C4F90F-2815-4006-A552-6E8105B26CD7}" dt="2024-04-26T19:07:39.645" v="0" actId="47"/>
        <pc:sldMkLst>
          <pc:docMk/>
          <pc:sldMk cId="3551792955" sldId="312"/>
        </pc:sldMkLst>
      </pc:sldChg>
      <pc:sldChg chg="del">
        <pc:chgData name="Briggs, Quinn" userId="bd4ed5c9-a142-40f7-8e5e-68f389f6aa57" providerId="ADAL" clId="{D5C4F90F-2815-4006-A552-6E8105B26CD7}" dt="2024-04-26T19:07:39.645" v="0" actId="47"/>
        <pc:sldMkLst>
          <pc:docMk/>
          <pc:sldMk cId="916721192" sldId="313"/>
        </pc:sldMkLst>
      </pc:sldChg>
      <pc:sldChg chg="del">
        <pc:chgData name="Briggs, Quinn" userId="bd4ed5c9-a142-40f7-8e5e-68f389f6aa57" providerId="ADAL" clId="{D5C4F90F-2815-4006-A552-6E8105B26CD7}" dt="2024-04-26T19:07:39.645" v="0" actId="47"/>
        <pc:sldMkLst>
          <pc:docMk/>
          <pc:sldMk cId="3519825656" sldId="314"/>
        </pc:sldMkLst>
      </pc:sldChg>
      <pc:sldChg chg="addSp delSp modSp add mod setBg">
        <pc:chgData name="Briggs, Quinn" userId="bd4ed5c9-a142-40f7-8e5e-68f389f6aa57" providerId="ADAL" clId="{D5C4F90F-2815-4006-A552-6E8105B26CD7}" dt="2024-04-29T15:44:59.833" v="742" actId="20577"/>
        <pc:sldMkLst>
          <pc:docMk/>
          <pc:sldMk cId="505528828" sldId="324"/>
        </pc:sldMkLst>
        <pc:spChg chg="mod">
          <ac:chgData name="Briggs, Quinn" userId="bd4ed5c9-a142-40f7-8e5e-68f389f6aa57" providerId="ADAL" clId="{D5C4F90F-2815-4006-A552-6E8105B26CD7}" dt="2024-04-26T19:24:47.156" v="120" actId="26606"/>
          <ac:spMkLst>
            <pc:docMk/>
            <pc:sldMk cId="505528828" sldId="324"/>
            <ac:spMk id="2" creationId="{BAC65592-9FCB-3BD8-0467-679FD6BD1FE8}"/>
          </ac:spMkLst>
        </pc:spChg>
        <pc:spChg chg="add del mod">
          <ac:chgData name="Briggs, Quinn" userId="bd4ed5c9-a142-40f7-8e5e-68f389f6aa57" providerId="ADAL" clId="{D5C4F90F-2815-4006-A552-6E8105B26CD7}" dt="2024-04-26T19:24:47.156" v="120" actId="26606"/>
          <ac:spMkLst>
            <pc:docMk/>
            <pc:sldMk cId="505528828" sldId="324"/>
            <ac:spMk id="3" creationId="{B6BB7706-99F4-79FB-C800-D6A918CEB34A}"/>
          </ac:spMkLst>
        </pc:spChg>
        <pc:spChg chg="add del">
          <ac:chgData name="Briggs, Quinn" userId="bd4ed5c9-a142-40f7-8e5e-68f389f6aa57" providerId="ADAL" clId="{D5C4F90F-2815-4006-A552-6E8105B26CD7}" dt="2024-04-26T19:24:47.133" v="119" actId="26606"/>
          <ac:spMkLst>
            <pc:docMk/>
            <pc:sldMk cId="505528828" sldId="324"/>
            <ac:spMk id="9" creationId="{52BE4420-3B5F-4549-8B4A-77855B8215EC}"/>
          </ac:spMkLst>
        </pc:spChg>
        <pc:spChg chg="add del">
          <ac:chgData name="Briggs, Quinn" userId="bd4ed5c9-a142-40f7-8e5e-68f389f6aa57" providerId="ADAL" clId="{D5C4F90F-2815-4006-A552-6E8105B26CD7}" dt="2024-04-26T19:24:47.133" v="119" actId="26606"/>
          <ac:spMkLst>
            <pc:docMk/>
            <pc:sldMk cId="505528828" sldId="324"/>
            <ac:spMk id="11" creationId="{A75876F6-95D4-48CB-8E3E-4401A96E25A4}"/>
          </ac:spMkLst>
        </pc:spChg>
        <pc:spChg chg="add del">
          <ac:chgData name="Briggs, Quinn" userId="bd4ed5c9-a142-40f7-8e5e-68f389f6aa57" providerId="ADAL" clId="{D5C4F90F-2815-4006-A552-6E8105B26CD7}" dt="2024-04-26T19:24:47.133" v="119" actId="26606"/>
          <ac:spMkLst>
            <pc:docMk/>
            <pc:sldMk cId="505528828" sldId="324"/>
            <ac:spMk id="13" creationId="{D1B84719-90BB-4D0C-92D8-61DC5512B34B}"/>
          </ac:spMkLst>
        </pc:spChg>
        <pc:spChg chg="add del">
          <ac:chgData name="Briggs, Quinn" userId="bd4ed5c9-a142-40f7-8e5e-68f389f6aa57" providerId="ADAL" clId="{D5C4F90F-2815-4006-A552-6E8105B26CD7}" dt="2024-04-26T19:24:47.133" v="119" actId="26606"/>
          <ac:spMkLst>
            <pc:docMk/>
            <pc:sldMk cId="505528828" sldId="324"/>
            <ac:spMk id="15" creationId="{7B407EC4-5D16-4845-9840-4E28622B6568}"/>
          </ac:spMkLst>
        </pc:spChg>
        <pc:spChg chg="add">
          <ac:chgData name="Briggs, Quinn" userId="bd4ed5c9-a142-40f7-8e5e-68f389f6aa57" providerId="ADAL" clId="{D5C4F90F-2815-4006-A552-6E8105B26CD7}" dt="2024-04-26T19:24:47.156" v="120" actId="26606"/>
          <ac:spMkLst>
            <pc:docMk/>
            <pc:sldMk cId="505528828" sldId="324"/>
            <ac:spMk id="17" creationId="{52BE4420-3B5F-4549-8B4A-77855B8215EC}"/>
          </ac:spMkLst>
        </pc:spChg>
        <pc:spChg chg="add">
          <ac:chgData name="Briggs, Quinn" userId="bd4ed5c9-a142-40f7-8e5e-68f389f6aa57" providerId="ADAL" clId="{D5C4F90F-2815-4006-A552-6E8105B26CD7}" dt="2024-04-26T19:24:47.156" v="120" actId="26606"/>
          <ac:spMkLst>
            <pc:docMk/>
            <pc:sldMk cId="505528828" sldId="324"/>
            <ac:spMk id="18" creationId="{A75876F6-95D4-48CB-8E3E-4401A96E25A4}"/>
          </ac:spMkLst>
        </pc:spChg>
        <pc:spChg chg="add">
          <ac:chgData name="Briggs, Quinn" userId="bd4ed5c9-a142-40f7-8e5e-68f389f6aa57" providerId="ADAL" clId="{D5C4F90F-2815-4006-A552-6E8105B26CD7}" dt="2024-04-26T19:24:47.156" v="120" actId="26606"/>
          <ac:spMkLst>
            <pc:docMk/>
            <pc:sldMk cId="505528828" sldId="324"/>
            <ac:spMk id="19" creationId="{D1B84719-90BB-4D0C-92D8-61DC5512B34B}"/>
          </ac:spMkLst>
        </pc:spChg>
        <pc:spChg chg="add">
          <ac:chgData name="Briggs, Quinn" userId="bd4ed5c9-a142-40f7-8e5e-68f389f6aa57" providerId="ADAL" clId="{D5C4F90F-2815-4006-A552-6E8105B26CD7}" dt="2024-04-26T19:24:47.156" v="120" actId="26606"/>
          <ac:spMkLst>
            <pc:docMk/>
            <pc:sldMk cId="505528828" sldId="324"/>
            <ac:spMk id="20" creationId="{7B407EC4-5D16-4845-9840-4E28622B6568}"/>
          </ac:spMkLst>
        </pc:spChg>
        <pc:graphicFrameChg chg="add del">
          <ac:chgData name="Briggs, Quinn" userId="bd4ed5c9-a142-40f7-8e5e-68f389f6aa57" providerId="ADAL" clId="{D5C4F90F-2815-4006-A552-6E8105B26CD7}" dt="2024-04-26T19:24:47.133" v="119" actId="26606"/>
          <ac:graphicFrameMkLst>
            <pc:docMk/>
            <pc:sldMk cId="505528828" sldId="324"/>
            <ac:graphicFrameMk id="5" creationId="{068EF3A9-795D-856F-8B84-0BB102DF6B7A}"/>
          </ac:graphicFrameMkLst>
        </pc:graphicFrameChg>
        <pc:graphicFrameChg chg="add mod">
          <ac:chgData name="Briggs, Quinn" userId="bd4ed5c9-a142-40f7-8e5e-68f389f6aa57" providerId="ADAL" clId="{D5C4F90F-2815-4006-A552-6E8105B26CD7}" dt="2024-04-29T15:44:59.833" v="742" actId="20577"/>
          <ac:graphicFrameMkLst>
            <pc:docMk/>
            <pc:sldMk cId="505528828" sldId="324"/>
            <ac:graphicFrameMk id="21" creationId="{453CAED6-5777-2175-1C6E-409F15925D6D}"/>
          </ac:graphicFrameMkLst>
        </pc:graphicFrameChg>
      </pc:sldChg>
      <pc:sldChg chg="add">
        <pc:chgData name="Briggs, Quinn" userId="bd4ed5c9-a142-40f7-8e5e-68f389f6aa57" providerId="ADAL" clId="{D5C4F90F-2815-4006-A552-6E8105B26CD7}" dt="2024-04-26T19:07:54.086" v="10"/>
        <pc:sldMkLst>
          <pc:docMk/>
          <pc:sldMk cId="4059083083" sldId="325"/>
        </pc:sldMkLst>
      </pc:sldChg>
      <pc:sldChg chg="addSp delSp modSp add mod setBg delDesignElem">
        <pc:chgData name="Briggs, Quinn" userId="bd4ed5c9-a142-40f7-8e5e-68f389f6aa57" providerId="ADAL" clId="{D5C4F90F-2815-4006-A552-6E8105B26CD7}" dt="2024-04-29T15:47:32.839" v="749" actId="26606"/>
        <pc:sldMkLst>
          <pc:docMk/>
          <pc:sldMk cId="3336766795" sldId="326"/>
        </pc:sldMkLst>
        <pc:spChg chg="mod">
          <ac:chgData name="Briggs, Quinn" userId="bd4ed5c9-a142-40f7-8e5e-68f389f6aa57" providerId="ADAL" clId="{D5C4F90F-2815-4006-A552-6E8105B26CD7}" dt="2024-04-29T15:47:32.839" v="749" actId="26606"/>
          <ac:spMkLst>
            <pc:docMk/>
            <pc:sldMk cId="3336766795" sldId="326"/>
            <ac:spMk id="2" creationId="{F1DA1192-7E2F-7937-3956-8A4139E88987}"/>
          </ac:spMkLst>
        </pc:spChg>
        <pc:spChg chg="del">
          <ac:chgData name="Briggs, Quinn" userId="bd4ed5c9-a142-40f7-8e5e-68f389f6aa57" providerId="ADAL" clId="{D5C4F90F-2815-4006-A552-6E8105B26CD7}" dt="2024-04-26T19:21:47.656" v="43" actId="478"/>
          <ac:spMkLst>
            <pc:docMk/>
            <pc:sldMk cId="3336766795" sldId="326"/>
            <ac:spMk id="3" creationId="{7B3EEBD6-DB88-E7B2-6901-E4224EB145A5}"/>
          </ac:spMkLst>
        </pc:spChg>
        <pc:spChg chg="mod">
          <ac:chgData name="Briggs, Quinn" userId="bd4ed5c9-a142-40f7-8e5e-68f389f6aa57" providerId="ADAL" clId="{D5C4F90F-2815-4006-A552-6E8105B26CD7}" dt="2024-04-29T15:47:32.839" v="749" actId="26606"/>
          <ac:spMkLst>
            <pc:docMk/>
            <pc:sldMk cId="3336766795" sldId="326"/>
            <ac:spMk id="8" creationId="{A22CD5FC-3CFA-4ABA-C9EA-7DBDE3445C16}"/>
          </ac:spMkLst>
        </pc:spChg>
        <pc:spChg chg="add del">
          <ac:chgData name="Briggs, Quinn" userId="bd4ed5c9-a142-40f7-8e5e-68f389f6aa57" providerId="ADAL" clId="{D5C4F90F-2815-4006-A552-6E8105B26CD7}" dt="2024-04-29T15:47:20.236" v="747" actId="26606"/>
          <ac:spMkLst>
            <pc:docMk/>
            <pc:sldMk cId="3336766795" sldId="326"/>
            <ac:spMk id="21" creationId="{1CD07172-CD61-45EB-BEE3-F644503E5C8A}"/>
          </ac:spMkLst>
        </pc:spChg>
        <pc:spChg chg="add del">
          <ac:chgData name="Briggs, Quinn" userId="bd4ed5c9-a142-40f7-8e5e-68f389f6aa57" providerId="ADAL" clId="{D5C4F90F-2815-4006-A552-6E8105B26CD7}" dt="2024-04-29T15:47:20.236" v="747" actId="26606"/>
          <ac:spMkLst>
            <pc:docMk/>
            <pc:sldMk cId="3336766795" sldId="326"/>
            <ac:spMk id="23" creationId="{1EADA5DB-ED12-413A-AAB5-6A8D1152E6C4}"/>
          </ac:spMkLst>
        </pc:spChg>
        <pc:spChg chg="add del">
          <ac:chgData name="Briggs, Quinn" userId="bd4ed5c9-a142-40f7-8e5e-68f389f6aa57" providerId="ADAL" clId="{D5C4F90F-2815-4006-A552-6E8105B26CD7}" dt="2024-04-29T15:47:20.236" v="747" actId="26606"/>
          <ac:spMkLst>
            <pc:docMk/>
            <pc:sldMk cId="3336766795" sldId="326"/>
            <ac:spMk id="25" creationId="{8BA45E5C-ACB9-49E8-B4DB-5255C2376673}"/>
          </ac:spMkLst>
        </pc:spChg>
        <pc:spChg chg="add del">
          <ac:chgData name="Briggs, Quinn" userId="bd4ed5c9-a142-40f7-8e5e-68f389f6aa57" providerId="ADAL" clId="{D5C4F90F-2815-4006-A552-6E8105B26CD7}" dt="2024-04-29T15:47:20.236" v="747" actId="26606"/>
          <ac:spMkLst>
            <pc:docMk/>
            <pc:sldMk cId="3336766795" sldId="326"/>
            <ac:spMk id="27" creationId="{857E618C-1D7B-4A51-90C1-6106CD8A1AE7}"/>
          </ac:spMkLst>
        </pc:spChg>
        <pc:spChg chg="del">
          <ac:chgData name="Briggs, Quinn" userId="bd4ed5c9-a142-40f7-8e5e-68f389f6aa57" providerId="ADAL" clId="{D5C4F90F-2815-4006-A552-6E8105B26CD7}" dt="2024-04-26T19:07:54.086" v="10"/>
          <ac:spMkLst>
            <pc:docMk/>
            <pc:sldMk cId="3336766795" sldId="326"/>
            <ac:spMk id="28" creationId="{1CD07172-CD61-45EB-BEE3-F644503E5C8A}"/>
          </ac:spMkLst>
        </pc:spChg>
        <pc:spChg chg="del">
          <ac:chgData name="Briggs, Quinn" userId="bd4ed5c9-a142-40f7-8e5e-68f389f6aa57" providerId="ADAL" clId="{D5C4F90F-2815-4006-A552-6E8105B26CD7}" dt="2024-04-26T19:07:54.086" v="10"/>
          <ac:spMkLst>
            <pc:docMk/>
            <pc:sldMk cId="3336766795" sldId="326"/>
            <ac:spMk id="30" creationId="{1EADA5DB-ED12-413A-AAB5-6A8D1152E6C4}"/>
          </ac:spMkLst>
        </pc:spChg>
        <pc:spChg chg="del">
          <ac:chgData name="Briggs, Quinn" userId="bd4ed5c9-a142-40f7-8e5e-68f389f6aa57" providerId="ADAL" clId="{D5C4F90F-2815-4006-A552-6E8105B26CD7}" dt="2024-04-26T19:07:54.086" v="10"/>
          <ac:spMkLst>
            <pc:docMk/>
            <pc:sldMk cId="3336766795" sldId="326"/>
            <ac:spMk id="32" creationId="{8BA45E5C-ACB9-49E8-B4DB-5255C2376673}"/>
          </ac:spMkLst>
        </pc:spChg>
        <pc:spChg chg="del">
          <ac:chgData name="Briggs, Quinn" userId="bd4ed5c9-a142-40f7-8e5e-68f389f6aa57" providerId="ADAL" clId="{D5C4F90F-2815-4006-A552-6E8105B26CD7}" dt="2024-04-26T19:07:54.086" v="10"/>
          <ac:spMkLst>
            <pc:docMk/>
            <pc:sldMk cId="3336766795" sldId="326"/>
            <ac:spMk id="34" creationId="{857E618C-1D7B-4A51-90C1-6106CD8A1AE7}"/>
          </ac:spMkLst>
        </pc:spChg>
        <pc:spChg chg="add del">
          <ac:chgData name="Briggs, Quinn" userId="bd4ed5c9-a142-40f7-8e5e-68f389f6aa57" providerId="ADAL" clId="{D5C4F90F-2815-4006-A552-6E8105B26CD7}" dt="2024-04-29T15:47:32.839" v="749" actId="26606"/>
          <ac:spMkLst>
            <pc:docMk/>
            <pc:sldMk cId="3336766795" sldId="326"/>
            <ac:spMk id="36" creationId="{243462E7-1698-4B21-BE89-AEFAC7C2FEFA}"/>
          </ac:spMkLst>
        </pc:spChg>
        <pc:spChg chg="add del">
          <ac:chgData name="Briggs, Quinn" userId="bd4ed5c9-a142-40f7-8e5e-68f389f6aa57" providerId="ADAL" clId="{D5C4F90F-2815-4006-A552-6E8105B26CD7}" dt="2024-04-29T15:47:20.221" v="746" actId="26606"/>
          <ac:spMkLst>
            <pc:docMk/>
            <pc:sldMk cId="3336766795" sldId="326"/>
            <ac:spMk id="40" creationId="{9401732C-37EE-4B98-A709-9530173F3802}"/>
          </ac:spMkLst>
        </pc:spChg>
        <pc:spChg chg="add del">
          <ac:chgData name="Briggs, Quinn" userId="bd4ed5c9-a142-40f7-8e5e-68f389f6aa57" providerId="ADAL" clId="{D5C4F90F-2815-4006-A552-6E8105B26CD7}" dt="2024-04-29T15:47:32.839" v="749" actId="26606"/>
          <ac:spMkLst>
            <pc:docMk/>
            <pc:sldMk cId="3336766795" sldId="326"/>
            <ac:spMk id="48" creationId="{333F0879-3DA0-4CB8-B35E-A0AD42558191}"/>
          </ac:spMkLst>
        </pc:spChg>
        <pc:spChg chg="add del">
          <ac:chgData name="Briggs, Quinn" userId="bd4ed5c9-a142-40f7-8e5e-68f389f6aa57" providerId="ADAL" clId="{D5C4F90F-2815-4006-A552-6E8105B26CD7}" dt="2024-04-29T15:47:32.839" v="749" actId="26606"/>
          <ac:spMkLst>
            <pc:docMk/>
            <pc:sldMk cId="3336766795" sldId="326"/>
            <ac:spMk id="49" creationId="{324D2183-F388-476E-92A9-D6639D698580}"/>
          </ac:spMkLst>
        </pc:spChg>
        <pc:spChg chg="add del">
          <ac:chgData name="Briggs, Quinn" userId="bd4ed5c9-a142-40f7-8e5e-68f389f6aa57" providerId="ADAL" clId="{D5C4F90F-2815-4006-A552-6E8105B26CD7}" dt="2024-04-29T15:47:32.839" v="749" actId="26606"/>
          <ac:spMkLst>
            <pc:docMk/>
            <pc:sldMk cId="3336766795" sldId="326"/>
            <ac:spMk id="50" creationId="{6C22FCAC-D7EC-4A52-B153-FF761E2235B3}"/>
          </ac:spMkLst>
        </pc:spChg>
        <pc:spChg chg="add">
          <ac:chgData name="Briggs, Quinn" userId="bd4ed5c9-a142-40f7-8e5e-68f389f6aa57" providerId="ADAL" clId="{D5C4F90F-2815-4006-A552-6E8105B26CD7}" dt="2024-04-29T15:47:32.839" v="749" actId="26606"/>
          <ac:spMkLst>
            <pc:docMk/>
            <pc:sldMk cId="3336766795" sldId="326"/>
            <ac:spMk id="63" creationId="{1CD07172-CD61-45EB-BEE3-F644503E5C8A}"/>
          </ac:spMkLst>
        </pc:spChg>
        <pc:spChg chg="add">
          <ac:chgData name="Briggs, Quinn" userId="bd4ed5c9-a142-40f7-8e5e-68f389f6aa57" providerId="ADAL" clId="{D5C4F90F-2815-4006-A552-6E8105B26CD7}" dt="2024-04-29T15:47:32.839" v="749" actId="26606"/>
          <ac:spMkLst>
            <pc:docMk/>
            <pc:sldMk cId="3336766795" sldId="326"/>
            <ac:spMk id="65" creationId="{1EADA5DB-ED12-413A-AAB5-6A8D1152E6C4}"/>
          </ac:spMkLst>
        </pc:spChg>
        <pc:spChg chg="add">
          <ac:chgData name="Briggs, Quinn" userId="bd4ed5c9-a142-40f7-8e5e-68f389f6aa57" providerId="ADAL" clId="{D5C4F90F-2815-4006-A552-6E8105B26CD7}" dt="2024-04-29T15:47:32.839" v="749" actId="26606"/>
          <ac:spMkLst>
            <pc:docMk/>
            <pc:sldMk cId="3336766795" sldId="326"/>
            <ac:spMk id="67" creationId="{8BA45E5C-ACB9-49E8-B4DB-5255C2376673}"/>
          </ac:spMkLst>
        </pc:spChg>
        <pc:spChg chg="add">
          <ac:chgData name="Briggs, Quinn" userId="bd4ed5c9-a142-40f7-8e5e-68f389f6aa57" providerId="ADAL" clId="{D5C4F90F-2815-4006-A552-6E8105B26CD7}" dt="2024-04-29T15:47:32.839" v="749" actId="26606"/>
          <ac:spMkLst>
            <pc:docMk/>
            <pc:sldMk cId="3336766795" sldId="326"/>
            <ac:spMk id="69" creationId="{857E618C-1D7B-4A51-90C1-6106CD8A1AE7}"/>
          </ac:spMkLst>
        </pc:spChg>
        <pc:grpChg chg="add del">
          <ac:chgData name="Briggs, Quinn" userId="bd4ed5c9-a142-40f7-8e5e-68f389f6aa57" providerId="ADAL" clId="{D5C4F90F-2815-4006-A552-6E8105B26CD7}" dt="2024-04-29T15:47:20.236" v="747" actId="26606"/>
          <ac:grpSpMkLst>
            <pc:docMk/>
            <pc:sldMk cId="3336766795" sldId="326"/>
            <ac:grpSpMk id="13" creationId="{749C117F-F390-437B-ADB0-57E87EFF34F5}"/>
          </ac:grpSpMkLst>
        </pc:grpChg>
        <pc:grpChg chg="del">
          <ac:chgData name="Briggs, Quinn" userId="bd4ed5c9-a142-40f7-8e5e-68f389f6aa57" providerId="ADAL" clId="{D5C4F90F-2815-4006-A552-6E8105B26CD7}" dt="2024-04-26T19:07:54.086" v="10"/>
          <ac:grpSpMkLst>
            <pc:docMk/>
            <pc:sldMk cId="3336766795" sldId="326"/>
            <ac:grpSpMk id="17" creationId="{749C117F-F390-437B-ADB0-57E87EFF34F5}"/>
          </ac:grpSpMkLst>
        </pc:grpChg>
        <pc:grpChg chg="add del">
          <ac:chgData name="Briggs, Quinn" userId="bd4ed5c9-a142-40f7-8e5e-68f389f6aa57" providerId="ADAL" clId="{D5C4F90F-2815-4006-A552-6E8105B26CD7}" dt="2024-04-29T15:47:20.221" v="746" actId="26606"/>
          <ac:grpSpMkLst>
            <pc:docMk/>
            <pc:sldMk cId="3336766795" sldId="326"/>
            <ac:grpSpMk id="29" creationId="{749C117F-F390-437B-ADB0-57E87EFF34F5}"/>
          </ac:grpSpMkLst>
        </pc:grpChg>
        <pc:grpChg chg="add del">
          <ac:chgData name="Briggs, Quinn" userId="bd4ed5c9-a142-40f7-8e5e-68f389f6aa57" providerId="ADAL" clId="{D5C4F90F-2815-4006-A552-6E8105B26CD7}" dt="2024-04-29T15:47:20.221" v="746" actId="26606"/>
          <ac:grpSpMkLst>
            <pc:docMk/>
            <pc:sldMk cId="3336766795" sldId="326"/>
            <ac:grpSpMk id="42" creationId="{654E48C8-2A00-4C54-BC9C-B18EE49E9C13}"/>
          </ac:grpSpMkLst>
        </pc:grpChg>
        <pc:grpChg chg="add">
          <ac:chgData name="Briggs, Quinn" userId="bd4ed5c9-a142-40f7-8e5e-68f389f6aa57" providerId="ADAL" clId="{D5C4F90F-2815-4006-A552-6E8105B26CD7}" dt="2024-04-29T15:47:32.839" v="749" actId="26606"/>
          <ac:grpSpMkLst>
            <pc:docMk/>
            <pc:sldMk cId="3336766795" sldId="326"/>
            <ac:grpSpMk id="55" creationId="{749C117F-F390-437B-ADB0-57E87EFF34F5}"/>
          </ac:grpSpMkLst>
        </pc:grpChg>
        <pc:picChg chg="add mod">
          <ac:chgData name="Briggs, Quinn" userId="bd4ed5c9-a142-40f7-8e5e-68f389f6aa57" providerId="ADAL" clId="{D5C4F90F-2815-4006-A552-6E8105B26CD7}" dt="2024-04-29T15:47:20.236" v="747" actId="26606"/>
          <ac:picMkLst>
            <pc:docMk/>
            <pc:sldMk cId="3336766795" sldId="326"/>
            <ac:picMk id="4" creationId="{500FB34F-1B99-48AE-4846-EF1E43B5001F}"/>
          </ac:picMkLst>
        </pc:picChg>
        <pc:picChg chg="del mod ord">
          <ac:chgData name="Briggs, Quinn" userId="bd4ed5c9-a142-40f7-8e5e-68f389f6aa57" providerId="ADAL" clId="{D5C4F90F-2815-4006-A552-6E8105B26CD7}" dt="2024-04-29T15:47:11.268" v="743" actId="478"/>
          <ac:picMkLst>
            <pc:docMk/>
            <pc:sldMk cId="3336766795" sldId="326"/>
            <ac:picMk id="7" creationId="{5DFF9D98-342A-C3BA-AAC1-F3A7DFC436D0}"/>
          </ac:picMkLst>
        </pc:picChg>
        <pc:cxnChg chg="add del">
          <ac:chgData name="Briggs, Quinn" userId="bd4ed5c9-a142-40f7-8e5e-68f389f6aa57" providerId="ADAL" clId="{D5C4F90F-2815-4006-A552-6E8105B26CD7}" dt="2024-04-29T15:47:20.236" v="747" actId="26606"/>
          <ac:cxnSpMkLst>
            <pc:docMk/>
            <pc:sldMk cId="3336766795" sldId="326"/>
            <ac:cxnSpMk id="19" creationId="{20742BC3-654B-4E41-9A6A-73A42E477639}"/>
          </ac:cxnSpMkLst>
        </pc:cxnChg>
        <pc:cxnChg chg="del">
          <ac:chgData name="Briggs, Quinn" userId="bd4ed5c9-a142-40f7-8e5e-68f389f6aa57" providerId="ADAL" clId="{D5C4F90F-2815-4006-A552-6E8105B26CD7}" dt="2024-04-26T19:07:54.086" v="10"/>
          <ac:cxnSpMkLst>
            <pc:docMk/>
            <pc:sldMk cId="3336766795" sldId="326"/>
            <ac:cxnSpMk id="26" creationId="{20742BC3-654B-4E41-9A6A-73A42E477639}"/>
          </ac:cxnSpMkLst>
        </pc:cxnChg>
        <pc:cxnChg chg="add del">
          <ac:chgData name="Briggs, Quinn" userId="bd4ed5c9-a142-40f7-8e5e-68f389f6aa57" providerId="ADAL" clId="{D5C4F90F-2815-4006-A552-6E8105B26CD7}" dt="2024-04-29T15:47:20.221" v="746" actId="26606"/>
          <ac:cxnSpMkLst>
            <pc:docMk/>
            <pc:sldMk cId="3336766795" sldId="326"/>
            <ac:cxnSpMk id="38" creationId="{20742BC3-654B-4E41-9A6A-73A42E477639}"/>
          </ac:cxnSpMkLst>
        </pc:cxnChg>
        <pc:cxnChg chg="add">
          <ac:chgData name="Briggs, Quinn" userId="bd4ed5c9-a142-40f7-8e5e-68f389f6aa57" providerId="ADAL" clId="{D5C4F90F-2815-4006-A552-6E8105B26CD7}" dt="2024-04-29T15:47:32.839" v="749" actId="26606"/>
          <ac:cxnSpMkLst>
            <pc:docMk/>
            <pc:sldMk cId="3336766795" sldId="326"/>
            <ac:cxnSpMk id="61" creationId="{20742BC3-654B-4E41-9A6A-73A42E477639}"/>
          </ac:cxnSpMkLst>
        </pc:cxnChg>
      </pc:sldChg>
      <pc:sldChg chg="add">
        <pc:chgData name="Briggs, Quinn" userId="bd4ed5c9-a142-40f7-8e5e-68f389f6aa57" providerId="ADAL" clId="{D5C4F90F-2815-4006-A552-6E8105B26CD7}" dt="2024-04-26T19:07:54.086" v="10"/>
        <pc:sldMkLst>
          <pc:docMk/>
          <pc:sldMk cId="2503058858" sldId="328"/>
        </pc:sldMkLst>
      </pc:sldChg>
      <pc:sldChg chg="add setBg">
        <pc:chgData name="Briggs, Quinn" userId="bd4ed5c9-a142-40f7-8e5e-68f389f6aa57" providerId="ADAL" clId="{D5C4F90F-2815-4006-A552-6E8105B26CD7}" dt="2024-04-26T19:07:54.086" v="10"/>
        <pc:sldMkLst>
          <pc:docMk/>
          <pc:sldMk cId="2708992443" sldId="329"/>
        </pc:sldMkLst>
      </pc:sldChg>
      <pc:sldChg chg="addSp delSp modSp add mod setBg delDesignElem">
        <pc:chgData name="Briggs, Quinn" userId="bd4ed5c9-a142-40f7-8e5e-68f389f6aa57" providerId="ADAL" clId="{D5C4F90F-2815-4006-A552-6E8105B26CD7}" dt="2024-04-26T19:22:32.187" v="112" actId="26606"/>
        <pc:sldMkLst>
          <pc:docMk/>
          <pc:sldMk cId="1676673723" sldId="330"/>
        </pc:sldMkLst>
        <pc:spChg chg="mod">
          <ac:chgData name="Briggs, Quinn" userId="bd4ed5c9-a142-40f7-8e5e-68f389f6aa57" providerId="ADAL" clId="{D5C4F90F-2815-4006-A552-6E8105B26CD7}" dt="2024-04-26T19:22:32.187" v="112" actId="26606"/>
          <ac:spMkLst>
            <pc:docMk/>
            <pc:sldMk cId="1676673723" sldId="330"/>
            <ac:spMk id="2" creationId="{BF7A26ED-04C5-CBC2-1FC6-079BEC0526FA}"/>
          </ac:spMkLst>
        </pc:spChg>
        <pc:spChg chg="add">
          <ac:chgData name="Briggs, Quinn" userId="bd4ed5c9-a142-40f7-8e5e-68f389f6aa57" providerId="ADAL" clId="{D5C4F90F-2815-4006-A552-6E8105B26CD7}" dt="2024-04-26T19:22:32.187" v="112" actId="26606"/>
          <ac:spMkLst>
            <pc:docMk/>
            <pc:sldMk cId="1676673723" sldId="330"/>
            <ac:spMk id="8" creationId="{1CD07172-CD61-45EB-BEE3-F644503E5C8A}"/>
          </ac:spMkLst>
        </pc:spChg>
        <pc:spChg chg="add">
          <ac:chgData name="Briggs, Quinn" userId="bd4ed5c9-a142-40f7-8e5e-68f389f6aa57" providerId="ADAL" clId="{D5C4F90F-2815-4006-A552-6E8105B26CD7}" dt="2024-04-26T19:22:32.187" v="112" actId="26606"/>
          <ac:spMkLst>
            <pc:docMk/>
            <pc:sldMk cId="1676673723" sldId="330"/>
            <ac:spMk id="14" creationId="{1EADA5DB-ED12-413A-AAB5-6A8D1152E6C4}"/>
          </ac:spMkLst>
        </pc:spChg>
        <pc:spChg chg="del">
          <ac:chgData name="Briggs, Quinn" userId="bd4ed5c9-a142-40f7-8e5e-68f389f6aa57" providerId="ADAL" clId="{D5C4F90F-2815-4006-A552-6E8105B26CD7}" dt="2024-04-26T19:07:54.086" v="10"/>
          <ac:spMkLst>
            <pc:docMk/>
            <pc:sldMk cId="1676673723" sldId="330"/>
            <ac:spMk id="17" creationId="{575E71FA-50BD-43F8-8C98-04339283A93D}"/>
          </ac:spMkLst>
        </pc:spChg>
        <pc:spChg chg="add">
          <ac:chgData name="Briggs, Quinn" userId="bd4ed5c9-a142-40f7-8e5e-68f389f6aa57" providerId="ADAL" clId="{D5C4F90F-2815-4006-A552-6E8105B26CD7}" dt="2024-04-26T19:22:32.187" v="112" actId="26606"/>
          <ac:spMkLst>
            <pc:docMk/>
            <pc:sldMk cId="1676673723" sldId="330"/>
            <ac:spMk id="21" creationId="{8BA45E5C-ACB9-49E8-B4DB-5255C2376673}"/>
          </ac:spMkLst>
        </pc:spChg>
        <pc:spChg chg="add">
          <ac:chgData name="Briggs, Quinn" userId="bd4ed5c9-a142-40f7-8e5e-68f389f6aa57" providerId="ADAL" clId="{D5C4F90F-2815-4006-A552-6E8105B26CD7}" dt="2024-04-26T19:22:32.187" v="112" actId="26606"/>
          <ac:spMkLst>
            <pc:docMk/>
            <pc:sldMk cId="1676673723" sldId="330"/>
            <ac:spMk id="23" creationId="{857E618C-1D7B-4A51-90C1-6106CD8A1AE7}"/>
          </ac:spMkLst>
        </pc:spChg>
        <pc:spChg chg="del">
          <ac:chgData name="Briggs, Quinn" userId="bd4ed5c9-a142-40f7-8e5e-68f389f6aa57" providerId="ADAL" clId="{D5C4F90F-2815-4006-A552-6E8105B26CD7}" dt="2024-04-26T19:07:54.086" v="10"/>
          <ac:spMkLst>
            <pc:docMk/>
            <pc:sldMk cId="1676673723" sldId="330"/>
            <ac:spMk id="25" creationId="{E89B1776-F953-4C0F-8E85-E9C66B1EF003}"/>
          </ac:spMkLst>
        </pc:spChg>
        <pc:grpChg chg="add">
          <ac:chgData name="Briggs, Quinn" userId="bd4ed5c9-a142-40f7-8e5e-68f389f6aa57" providerId="ADAL" clId="{D5C4F90F-2815-4006-A552-6E8105B26CD7}" dt="2024-04-26T19:22:32.187" v="112" actId="26606"/>
          <ac:grpSpMkLst>
            <pc:docMk/>
            <pc:sldMk cId="1676673723" sldId="330"/>
            <ac:grpSpMk id="6" creationId="{749C117F-F390-437B-ADB0-57E87EFF34F5}"/>
          </ac:grpSpMkLst>
        </pc:grpChg>
        <pc:grpChg chg="del">
          <ac:chgData name="Briggs, Quinn" userId="bd4ed5c9-a142-40f7-8e5e-68f389f6aa57" providerId="ADAL" clId="{D5C4F90F-2815-4006-A552-6E8105B26CD7}" dt="2024-04-26T19:07:54.086" v="10"/>
          <ac:grpSpMkLst>
            <pc:docMk/>
            <pc:sldMk cId="1676673723" sldId="330"/>
            <ac:grpSpMk id="9" creationId="{749C117F-F390-437B-ADB0-57E87EFF34F5}"/>
          </ac:grpSpMkLst>
        </pc:grpChg>
        <pc:grpChg chg="del">
          <ac:chgData name="Briggs, Quinn" userId="bd4ed5c9-a142-40f7-8e5e-68f389f6aa57" providerId="ADAL" clId="{D5C4F90F-2815-4006-A552-6E8105B26CD7}" dt="2024-04-26T19:07:54.086" v="10"/>
          <ac:grpSpMkLst>
            <pc:docMk/>
            <pc:sldMk cId="1676673723" sldId="330"/>
            <ac:grpSpMk id="19" creationId="{CF1AA7F6-A589-4BC8-BC72-2CA6DC908398}"/>
          </ac:grpSpMkLst>
        </pc:grpChg>
        <pc:picChg chg="mod">
          <ac:chgData name="Briggs, Quinn" userId="bd4ed5c9-a142-40f7-8e5e-68f389f6aa57" providerId="ADAL" clId="{D5C4F90F-2815-4006-A552-6E8105B26CD7}" dt="2024-04-26T19:22:32.187" v="112" actId="26606"/>
          <ac:picMkLst>
            <pc:docMk/>
            <pc:sldMk cId="1676673723" sldId="330"/>
            <ac:picMk id="4" creationId="{E003CE48-A5BA-B451-6333-8A68BA28C040}"/>
          </ac:picMkLst>
        </pc:picChg>
        <pc:cxnChg chg="add">
          <ac:chgData name="Briggs, Quinn" userId="bd4ed5c9-a142-40f7-8e5e-68f389f6aa57" providerId="ADAL" clId="{D5C4F90F-2815-4006-A552-6E8105B26CD7}" dt="2024-04-26T19:22:32.187" v="112" actId="26606"/>
          <ac:cxnSpMkLst>
            <pc:docMk/>
            <pc:sldMk cId="1676673723" sldId="330"/>
            <ac:cxnSpMk id="7" creationId="{20742BC3-654B-4E41-9A6A-73A42E477639}"/>
          </ac:cxnSpMkLst>
        </pc:cxnChg>
        <pc:cxnChg chg="del">
          <ac:chgData name="Briggs, Quinn" userId="bd4ed5c9-a142-40f7-8e5e-68f389f6aa57" providerId="ADAL" clId="{D5C4F90F-2815-4006-A552-6E8105B26CD7}" dt="2024-04-26T19:07:54.086" v="10"/>
          <ac:cxnSpMkLst>
            <pc:docMk/>
            <pc:sldMk cId="1676673723" sldId="330"/>
            <ac:cxnSpMk id="15" creationId="{20742BC3-654B-4E41-9A6A-73A42E477639}"/>
          </ac:cxnSpMkLst>
        </pc:cxnChg>
        <pc:cxnChg chg="del">
          <ac:chgData name="Briggs, Quinn" userId="bd4ed5c9-a142-40f7-8e5e-68f389f6aa57" providerId="ADAL" clId="{D5C4F90F-2815-4006-A552-6E8105B26CD7}" dt="2024-04-26T19:07:54.086" v="10"/>
          <ac:cxnSpMkLst>
            <pc:docMk/>
            <pc:sldMk cId="1676673723" sldId="330"/>
            <ac:cxnSpMk id="27" creationId="{997356D0-D934-42B9-8291-DF34A3AC0CFE}"/>
          </ac:cxnSpMkLst>
        </pc:cxnChg>
      </pc:sldChg>
      <pc:sldChg chg="addSp delSp modSp add modAnim">
        <pc:chgData name="Briggs, Quinn" userId="bd4ed5c9-a142-40f7-8e5e-68f389f6aa57" providerId="ADAL" clId="{D5C4F90F-2815-4006-A552-6E8105B26CD7}" dt="2024-04-26T19:26:14.544" v="183" actId="12084"/>
        <pc:sldMkLst>
          <pc:docMk/>
          <pc:sldMk cId="3537285252" sldId="331"/>
        </pc:sldMkLst>
        <pc:spChg chg="del">
          <ac:chgData name="Briggs, Quinn" userId="bd4ed5c9-a142-40f7-8e5e-68f389f6aa57" providerId="ADAL" clId="{D5C4F90F-2815-4006-A552-6E8105B26CD7}" dt="2024-04-26T19:26:14.544" v="183" actId="12084"/>
          <ac:spMkLst>
            <pc:docMk/>
            <pc:sldMk cId="3537285252" sldId="331"/>
            <ac:spMk id="3" creationId="{1BE0AC83-82E3-4D9F-CC55-B0A925582A2A}"/>
          </ac:spMkLst>
        </pc:spChg>
        <pc:graphicFrameChg chg="add mod">
          <ac:chgData name="Briggs, Quinn" userId="bd4ed5c9-a142-40f7-8e5e-68f389f6aa57" providerId="ADAL" clId="{D5C4F90F-2815-4006-A552-6E8105B26CD7}" dt="2024-04-26T19:26:14.544" v="183" actId="12084"/>
          <ac:graphicFrameMkLst>
            <pc:docMk/>
            <pc:sldMk cId="3537285252" sldId="331"/>
            <ac:graphicFrameMk id="4" creationId="{F936BC54-7CED-93F7-4136-F69E8D91B257}"/>
          </ac:graphicFrameMkLst>
        </pc:graphicFrameChg>
      </pc:sldChg>
      <pc:sldChg chg="delSp add setBg delDesignElem">
        <pc:chgData name="Briggs, Quinn" userId="bd4ed5c9-a142-40f7-8e5e-68f389f6aa57" providerId="ADAL" clId="{D5C4F90F-2815-4006-A552-6E8105B26CD7}" dt="2024-04-26T19:07:54.086" v="10"/>
        <pc:sldMkLst>
          <pc:docMk/>
          <pc:sldMk cId="2317819336" sldId="332"/>
        </pc:sldMkLst>
        <pc:spChg chg="del">
          <ac:chgData name="Briggs, Quinn" userId="bd4ed5c9-a142-40f7-8e5e-68f389f6aa57" providerId="ADAL" clId="{D5C4F90F-2815-4006-A552-6E8105B26CD7}" dt="2024-04-26T19:07:54.086" v="10"/>
          <ac:spMkLst>
            <pc:docMk/>
            <pc:sldMk cId="2317819336" sldId="332"/>
            <ac:spMk id="10" creationId="{22AC0F86-9A78-4E84-A4B4-ADB8B2629A0C}"/>
          </ac:spMkLst>
        </pc:spChg>
        <pc:spChg chg="del">
          <ac:chgData name="Briggs, Quinn" userId="bd4ed5c9-a142-40f7-8e5e-68f389f6aa57" providerId="ADAL" clId="{D5C4F90F-2815-4006-A552-6E8105B26CD7}" dt="2024-04-26T19:07:54.086" v="10"/>
          <ac:spMkLst>
            <pc:docMk/>
            <pc:sldMk cId="2317819336" sldId="332"/>
            <ac:spMk id="18" creationId="{69A54E25-1C05-48E5-A5CC-3778C1D3632D}"/>
          </ac:spMkLst>
        </pc:spChg>
        <pc:grpChg chg="del">
          <ac:chgData name="Briggs, Quinn" userId="bd4ed5c9-a142-40f7-8e5e-68f389f6aa57" providerId="ADAL" clId="{D5C4F90F-2815-4006-A552-6E8105B26CD7}" dt="2024-04-26T19:07:54.086" v="10"/>
          <ac:grpSpMkLst>
            <pc:docMk/>
            <pc:sldMk cId="2317819336" sldId="332"/>
            <ac:grpSpMk id="12" creationId="{4AF78B9E-8BE2-4706-9377-A05FA25ABABF}"/>
          </ac:grpSpMkLst>
        </pc:grpChg>
        <pc:cxnChg chg="del">
          <ac:chgData name="Briggs, Quinn" userId="bd4ed5c9-a142-40f7-8e5e-68f389f6aa57" providerId="ADAL" clId="{D5C4F90F-2815-4006-A552-6E8105B26CD7}" dt="2024-04-26T19:07:54.086" v="10"/>
          <ac:cxnSpMkLst>
            <pc:docMk/>
            <pc:sldMk cId="2317819336" sldId="332"/>
            <ac:cxnSpMk id="20" creationId="{0E5D0023-B23E-4823-8D72-B07FFF8CAE96}"/>
          </ac:cxnSpMkLst>
        </pc:cxnChg>
      </pc:sldChg>
      <pc:sldChg chg="add del">
        <pc:chgData name="Briggs, Quinn" userId="bd4ed5c9-a142-40f7-8e5e-68f389f6aa57" providerId="ADAL" clId="{D5C4F90F-2815-4006-A552-6E8105B26CD7}" dt="2024-04-26T19:22:55.814" v="113" actId="47"/>
        <pc:sldMkLst>
          <pc:docMk/>
          <pc:sldMk cId="117708727" sldId="333"/>
        </pc:sldMkLst>
      </pc:sldChg>
      <pc:sldChg chg="add del">
        <pc:chgData name="Briggs, Quinn" userId="bd4ed5c9-a142-40f7-8e5e-68f389f6aa57" providerId="ADAL" clId="{D5C4F90F-2815-4006-A552-6E8105B26CD7}" dt="2024-04-26T19:22:57.272" v="114" actId="47"/>
        <pc:sldMkLst>
          <pc:docMk/>
          <pc:sldMk cId="2365405561" sldId="334"/>
        </pc:sldMkLst>
      </pc:sldChg>
      <pc:sldChg chg="add">
        <pc:chgData name="Briggs, Quinn" userId="bd4ed5c9-a142-40f7-8e5e-68f389f6aa57" providerId="ADAL" clId="{D5C4F90F-2815-4006-A552-6E8105B26CD7}" dt="2024-04-26T19:07:54.086" v="10"/>
        <pc:sldMkLst>
          <pc:docMk/>
          <pc:sldMk cId="4157366373" sldId="335"/>
        </pc:sldMkLst>
      </pc:sldChg>
      <pc:sldChg chg="add">
        <pc:chgData name="Briggs, Quinn" userId="bd4ed5c9-a142-40f7-8e5e-68f389f6aa57" providerId="ADAL" clId="{D5C4F90F-2815-4006-A552-6E8105B26CD7}" dt="2024-04-26T19:07:54.086" v="10"/>
        <pc:sldMkLst>
          <pc:docMk/>
          <pc:sldMk cId="2731596534" sldId="336"/>
        </pc:sldMkLst>
      </pc:sldChg>
      <pc:sldChg chg="addSp delSp add mod setBg delDesignElem">
        <pc:chgData name="Briggs, Quinn" userId="bd4ed5c9-a142-40f7-8e5e-68f389f6aa57" providerId="ADAL" clId="{D5C4F90F-2815-4006-A552-6E8105B26CD7}" dt="2024-04-26T19:24:51.933" v="121" actId="26606"/>
        <pc:sldMkLst>
          <pc:docMk/>
          <pc:sldMk cId="814681342" sldId="337"/>
        </pc:sldMkLst>
        <pc:spChg chg="add">
          <ac:chgData name="Briggs, Quinn" userId="bd4ed5c9-a142-40f7-8e5e-68f389f6aa57" providerId="ADAL" clId="{D5C4F90F-2815-4006-A552-6E8105B26CD7}" dt="2024-04-26T19:24:51.933" v="121" actId="26606"/>
          <ac:spMkLst>
            <pc:docMk/>
            <pc:sldMk cId="814681342" sldId="337"/>
            <ac:spMk id="1041" creationId="{1CD07172-CD61-45EB-BEE3-F644503E5C8A}"/>
          </ac:spMkLst>
        </pc:spChg>
        <pc:spChg chg="add">
          <ac:chgData name="Briggs, Quinn" userId="bd4ed5c9-a142-40f7-8e5e-68f389f6aa57" providerId="ADAL" clId="{D5C4F90F-2815-4006-A552-6E8105B26CD7}" dt="2024-04-26T19:24:51.933" v="121" actId="26606"/>
          <ac:spMkLst>
            <pc:docMk/>
            <pc:sldMk cId="814681342" sldId="337"/>
            <ac:spMk id="1043" creationId="{1EADA5DB-ED12-413A-AAB5-6A8D1152E6C4}"/>
          </ac:spMkLst>
        </pc:spChg>
        <pc:spChg chg="add">
          <ac:chgData name="Briggs, Quinn" userId="bd4ed5c9-a142-40f7-8e5e-68f389f6aa57" providerId="ADAL" clId="{D5C4F90F-2815-4006-A552-6E8105B26CD7}" dt="2024-04-26T19:24:51.933" v="121" actId="26606"/>
          <ac:spMkLst>
            <pc:docMk/>
            <pc:sldMk cId="814681342" sldId="337"/>
            <ac:spMk id="1045" creationId="{8BA45E5C-ACB9-49E8-B4DB-5255C2376673}"/>
          </ac:spMkLst>
        </pc:spChg>
        <pc:spChg chg="add">
          <ac:chgData name="Briggs, Quinn" userId="bd4ed5c9-a142-40f7-8e5e-68f389f6aa57" providerId="ADAL" clId="{D5C4F90F-2815-4006-A552-6E8105B26CD7}" dt="2024-04-26T19:24:51.933" v="121" actId="26606"/>
          <ac:spMkLst>
            <pc:docMk/>
            <pc:sldMk cId="814681342" sldId="337"/>
            <ac:spMk id="1047" creationId="{857E618C-1D7B-4A51-90C1-6106CD8A1AE7}"/>
          </ac:spMkLst>
        </pc:spChg>
        <pc:spChg chg="del">
          <ac:chgData name="Briggs, Quinn" userId="bd4ed5c9-a142-40f7-8e5e-68f389f6aa57" providerId="ADAL" clId="{D5C4F90F-2815-4006-A552-6E8105B26CD7}" dt="2024-04-26T19:07:54.086" v="10"/>
          <ac:spMkLst>
            <pc:docMk/>
            <pc:sldMk cId="814681342" sldId="337"/>
            <ac:spMk id="1058" creationId="{1CD07172-CD61-45EB-BEE3-F644503E5C8A}"/>
          </ac:spMkLst>
        </pc:spChg>
        <pc:spChg chg="del">
          <ac:chgData name="Briggs, Quinn" userId="bd4ed5c9-a142-40f7-8e5e-68f389f6aa57" providerId="ADAL" clId="{D5C4F90F-2815-4006-A552-6E8105B26CD7}" dt="2024-04-26T19:07:54.086" v="10"/>
          <ac:spMkLst>
            <pc:docMk/>
            <pc:sldMk cId="814681342" sldId="337"/>
            <ac:spMk id="1060" creationId="{1EADA5DB-ED12-413A-AAB5-6A8D1152E6C4}"/>
          </ac:spMkLst>
        </pc:spChg>
        <pc:spChg chg="del">
          <ac:chgData name="Briggs, Quinn" userId="bd4ed5c9-a142-40f7-8e5e-68f389f6aa57" providerId="ADAL" clId="{D5C4F90F-2815-4006-A552-6E8105B26CD7}" dt="2024-04-26T19:07:54.086" v="10"/>
          <ac:spMkLst>
            <pc:docMk/>
            <pc:sldMk cId="814681342" sldId="337"/>
            <ac:spMk id="1062" creationId="{8BA45E5C-ACB9-49E8-B4DB-5255C2376673}"/>
          </ac:spMkLst>
        </pc:spChg>
        <pc:spChg chg="del">
          <ac:chgData name="Briggs, Quinn" userId="bd4ed5c9-a142-40f7-8e5e-68f389f6aa57" providerId="ADAL" clId="{D5C4F90F-2815-4006-A552-6E8105B26CD7}" dt="2024-04-26T19:07:54.086" v="10"/>
          <ac:spMkLst>
            <pc:docMk/>
            <pc:sldMk cId="814681342" sldId="337"/>
            <ac:spMk id="1064" creationId="{857E618C-1D7B-4A51-90C1-6106CD8A1AE7}"/>
          </ac:spMkLst>
        </pc:spChg>
        <pc:grpChg chg="add">
          <ac:chgData name="Briggs, Quinn" userId="bd4ed5c9-a142-40f7-8e5e-68f389f6aa57" providerId="ADAL" clId="{D5C4F90F-2815-4006-A552-6E8105B26CD7}" dt="2024-04-26T19:24:51.933" v="121" actId="26606"/>
          <ac:grpSpMkLst>
            <pc:docMk/>
            <pc:sldMk cId="814681342" sldId="337"/>
            <ac:grpSpMk id="1033" creationId="{749C117F-F390-437B-ADB0-57E87EFF34F5}"/>
          </ac:grpSpMkLst>
        </pc:grpChg>
        <pc:grpChg chg="del">
          <ac:chgData name="Briggs, Quinn" userId="bd4ed5c9-a142-40f7-8e5e-68f389f6aa57" providerId="ADAL" clId="{D5C4F90F-2815-4006-A552-6E8105B26CD7}" dt="2024-04-26T19:07:54.086" v="10"/>
          <ac:grpSpMkLst>
            <pc:docMk/>
            <pc:sldMk cId="814681342" sldId="337"/>
            <ac:grpSpMk id="1050" creationId="{749C117F-F390-437B-ADB0-57E87EFF34F5}"/>
          </ac:grpSpMkLst>
        </pc:grpChg>
        <pc:cxnChg chg="add">
          <ac:chgData name="Briggs, Quinn" userId="bd4ed5c9-a142-40f7-8e5e-68f389f6aa57" providerId="ADAL" clId="{D5C4F90F-2815-4006-A552-6E8105B26CD7}" dt="2024-04-26T19:24:51.933" v="121" actId="26606"/>
          <ac:cxnSpMkLst>
            <pc:docMk/>
            <pc:sldMk cId="814681342" sldId="337"/>
            <ac:cxnSpMk id="1039" creationId="{20742BC3-654B-4E41-9A6A-73A42E477639}"/>
          </ac:cxnSpMkLst>
        </pc:cxnChg>
        <pc:cxnChg chg="del">
          <ac:chgData name="Briggs, Quinn" userId="bd4ed5c9-a142-40f7-8e5e-68f389f6aa57" providerId="ADAL" clId="{D5C4F90F-2815-4006-A552-6E8105B26CD7}" dt="2024-04-26T19:07:54.086" v="10"/>
          <ac:cxnSpMkLst>
            <pc:docMk/>
            <pc:sldMk cId="814681342" sldId="337"/>
            <ac:cxnSpMk id="1056" creationId="{20742BC3-654B-4E41-9A6A-73A42E477639}"/>
          </ac:cxnSpMkLst>
        </pc:cxnChg>
      </pc:sldChg>
      <pc:sldChg chg="add del">
        <pc:chgData name="Briggs, Quinn" userId="bd4ed5c9-a142-40f7-8e5e-68f389f6aa57" providerId="ADAL" clId="{D5C4F90F-2815-4006-A552-6E8105B26CD7}" dt="2024-04-26T19:24:01.146" v="115" actId="47"/>
        <pc:sldMkLst>
          <pc:docMk/>
          <pc:sldMk cId="2037030275" sldId="338"/>
        </pc:sldMkLst>
      </pc:sldChg>
      <pc:sldChg chg="modSp add mod">
        <pc:chgData name="Briggs, Quinn" userId="bd4ed5c9-a142-40f7-8e5e-68f389f6aa57" providerId="ADAL" clId="{D5C4F90F-2815-4006-A552-6E8105B26CD7}" dt="2024-04-26T19:35:36.476" v="715" actId="20577"/>
        <pc:sldMkLst>
          <pc:docMk/>
          <pc:sldMk cId="3640091134" sldId="339"/>
        </pc:sldMkLst>
        <pc:spChg chg="mod">
          <ac:chgData name="Briggs, Quinn" userId="bd4ed5c9-a142-40f7-8e5e-68f389f6aa57" providerId="ADAL" clId="{D5C4F90F-2815-4006-A552-6E8105B26CD7}" dt="2024-04-26T19:35:36.476" v="715" actId="20577"/>
          <ac:spMkLst>
            <pc:docMk/>
            <pc:sldMk cId="3640091134" sldId="339"/>
            <ac:spMk id="3" creationId="{101005B0-5437-13CC-7A26-803611D55113}"/>
          </ac:spMkLst>
        </pc:spChg>
      </pc:sldChg>
      <pc:sldChg chg="addSp delSp modSp new mod modAnim">
        <pc:chgData name="Briggs, Quinn" userId="bd4ed5c9-a142-40f7-8e5e-68f389f6aa57" providerId="ADAL" clId="{D5C4F90F-2815-4006-A552-6E8105B26CD7}" dt="2024-04-26T19:25:40.080" v="182"/>
        <pc:sldMkLst>
          <pc:docMk/>
          <pc:sldMk cId="138042555" sldId="340"/>
        </pc:sldMkLst>
        <pc:spChg chg="mod">
          <ac:chgData name="Briggs, Quinn" userId="bd4ed5c9-a142-40f7-8e5e-68f389f6aa57" providerId="ADAL" clId="{D5C4F90F-2815-4006-A552-6E8105B26CD7}" dt="2024-04-26T19:25:18.518" v="181" actId="20577"/>
          <ac:spMkLst>
            <pc:docMk/>
            <pc:sldMk cId="138042555" sldId="340"/>
            <ac:spMk id="2" creationId="{E075CFE2-035C-B3D8-9ED5-D56809526DB8}"/>
          </ac:spMkLst>
        </pc:spChg>
        <pc:spChg chg="del">
          <ac:chgData name="Briggs, Quinn" userId="bd4ed5c9-a142-40f7-8e5e-68f389f6aa57" providerId="ADAL" clId="{D5C4F90F-2815-4006-A552-6E8105B26CD7}" dt="2024-04-26T19:25:40.080" v="182"/>
          <ac:spMkLst>
            <pc:docMk/>
            <pc:sldMk cId="138042555" sldId="340"/>
            <ac:spMk id="3" creationId="{17FA372B-0D12-A461-8279-3AB73CE48D62}"/>
          </ac:spMkLst>
        </pc:spChg>
        <pc:picChg chg="add mod">
          <ac:chgData name="Briggs, Quinn" userId="bd4ed5c9-a142-40f7-8e5e-68f389f6aa57" providerId="ADAL" clId="{D5C4F90F-2815-4006-A552-6E8105B26CD7}" dt="2024-04-26T19:25:40.080" v="182"/>
          <ac:picMkLst>
            <pc:docMk/>
            <pc:sldMk cId="138042555" sldId="340"/>
            <ac:picMk id="4" creationId="{7E47B0C0-E350-CBCF-868F-55A1FD826E97}"/>
          </ac:picMkLst>
        </pc:picChg>
      </pc:sldChg>
      <pc:sldChg chg="addSp delSp modSp new mod setBg">
        <pc:chgData name="Briggs, Quinn" userId="bd4ed5c9-a142-40f7-8e5e-68f389f6aa57" providerId="ADAL" clId="{D5C4F90F-2815-4006-A552-6E8105B26CD7}" dt="2024-04-26T19:34:32.797" v="709" actId="20577"/>
        <pc:sldMkLst>
          <pc:docMk/>
          <pc:sldMk cId="980878969" sldId="341"/>
        </pc:sldMkLst>
        <pc:spChg chg="mod">
          <ac:chgData name="Briggs, Quinn" userId="bd4ed5c9-a142-40f7-8e5e-68f389f6aa57" providerId="ADAL" clId="{D5C4F90F-2815-4006-A552-6E8105B26CD7}" dt="2024-04-26T19:34:32.797" v="709" actId="20577"/>
          <ac:spMkLst>
            <pc:docMk/>
            <pc:sldMk cId="980878969" sldId="341"/>
            <ac:spMk id="2" creationId="{A775E993-B0A2-C55B-7DBB-FE208823269D}"/>
          </ac:spMkLst>
        </pc:spChg>
        <pc:spChg chg="del mod">
          <ac:chgData name="Briggs, Quinn" userId="bd4ed5c9-a142-40f7-8e5e-68f389f6aa57" providerId="ADAL" clId="{D5C4F90F-2815-4006-A552-6E8105B26CD7}" dt="2024-04-26T19:32:31.056" v="547" actId="26606"/>
          <ac:spMkLst>
            <pc:docMk/>
            <pc:sldMk cId="980878969" sldId="341"/>
            <ac:spMk id="3" creationId="{43B07EBF-01AF-B163-192F-5ECB3F68172B}"/>
          </ac:spMkLst>
        </pc:spChg>
        <pc:graphicFrameChg chg="add mod">
          <ac:chgData name="Briggs, Quinn" userId="bd4ed5c9-a142-40f7-8e5e-68f389f6aa57" providerId="ADAL" clId="{D5C4F90F-2815-4006-A552-6E8105B26CD7}" dt="2024-04-26T19:34:06.269" v="657" actId="20577"/>
          <ac:graphicFrameMkLst>
            <pc:docMk/>
            <pc:sldMk cId="980878969" sldId="341"/>
            <ac:graphicFrameMk id="5" creationId="{AD15B976-045B-5D62-AC8A-0BA3D4019808}"/>
          </ac:graphicFrameMkLst>
        </pc:graphicFrameChg>
      </pc:sldChg>
    </pc:docChg>
  </pc:docChgLst>
</pc:chgInfo>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104AAB-59C5-414A-8E83-A041EC0B6A3C}"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272AFA67-8F03-416E-8D6B-616285C53C25}">
      <dgm:prSet/>
      <dgm:spPr/>
      <dgm:t>
        <a:bodyPr/>
        <a:lstStyle/>
        <a:p>
          <a:r>
            <a:rPr lang="en-US" dirty="0"/>
            <a:t>Self-Awareness</a:t>
          </a:r>
        </a:p>
      </dgm:t>
    </dgm:pt>
    <dgm:pt modelId="{48AAE023-A49F-4A0E-B159-BCE05CACD4EA}" type="parTrans" cxnId="{E7704D0E-2217-42EC-ABBC-1F411044FE12}">
      <dgm:prSet/>
      <dgm:spPr/>
      <dgm:t>
        <a:bodyPr/>
        <a:lstStyle/>
        <a:p>
          <a:endParaRPr lang="en-US"/>
        </a:p>
      </dgm:t>
    </dgm:pt>
    <dgm:pt modelId="{C92CA66C-70BC-4C9D-B17B-96D2B60B00B6}" type="sibTrans" cxnId="{E7704D0E-2217-42EC-ABBC-1F411044FE12}">
      <dgm:prSet/>
      <dgm:spPr/>
      <dgm:t>
        <a:bodyPr/>
        <a:lstStyle/>
        <a:p>
          <a:endParaRPr lang="en-US"/>
        </a:p>
      </dgm:t>
    </dgm:pt>
    <dgm:pt modelId="{846B1FBF-6EE7-4817-A692-C323D9E68B90}">
      <dgm:prSet/>
      <dgm:spPr/>
      <dgm:t>
        <a:bodyPr/>
        <a:lstStyle/>
        <a:p>
          <a:r>
            <a:rPr lang="en-US" dirty="0"/>
            <a:t>Understanding Self-Awareness</a:t>
          </a:r>
        </a:p>
      </dgm:t>
    </dgm:pt>
    <dgm:pt modelId="{CC623551-FEDC-4C1F-BF4E-3B3E63E1B143}" type="parTrans" cxnId="{6472C72E-5688-4684-94EA-13E875772DAC}">
      <dgm:prSet/>
      <dgm:spPr/>
      <dgm:t>
        <a:bodyPr/>
        <a:lstStyle/>
        <a:p>
          <a:endParaRPr lang="en-US"/>
        </a:p>
      </dgm:t>
    </dgm:pt>
    <dgm:pt modelId="{DFA4FE4F-C5E1-44B8-8975-3F1D8D93A2ED}" type="sibTrans" cxnId="{6472C72E-5688-4684-94EA-13E875772DAC}">
      <dgm:prSet/>
      <dgm:spPr/>
      <dgm:t>
        <a:bodyPr/>
        <a:lstStyle/>
        <a:p>
          <a:endParaRPr lang="en-US"/>
        </a:p>
      </dgm:t>
    </dgm:pt>
    <dgm:pt modelId="{A640CFAC-6462-44C4-B1F3-105FF34E924D}">
      <dgm:prSet/>
      <dgm:spPr/>
      <dgm:t>
        <a:bodyPr/>
        <a:lstStyle/>
        <a:p>
          <a:r>
            <a:rPr lang="en-US" dirty="0"/>
            <a:t>Assignments</a:t>
          </a:r>
        </a:p>
      </dgm:t>
    </dgm:pt>
    <dgm:pt modelId="{01134C99-7379-4A6E-A0F9-38B13B7E48AD}" type="parTrans" cxnId="{6E3FDAA0-E6E9-4A6E-B99A-38117084C417}">
      <dgm:prSet/>
      <dgm:spPr/>
      <dgm:t>
        <a:bodyPr/>
        <a:lstStyle/>
        <a:p>
          <a:endParaRPr lang="en-US"/>
        </a:p>
      </dgm:t>
    </dgm:pt>
    <dgm:pt modelId="{332BCFD8-102B-4280-9378-6DDC748BE1DA}" type="sibTrans" cxnId="{6E3FDAA0-E6E9-4A6E-B99A-38117084C417}">
      <dgm:prSet/>
      <dgm:spPr/>
      <dgm:t>
        <a:bodyPr/>
        <a:lstStyle/>
        <a:p>
          <a:endParaRPr lang="en-US"/>
        </a:p>
      </dgm:t>
    </dgm:pt>
    <dgm:pt modelId="{B429AC08-6AF0-4179-A115-0EB03AF5683C}">
      <dgm:prSet/>
      <dgm:spPr/>
      <dgm:t>
        <a:bodyPr/>
        <a:lstStyle/>
        <a:p>
          <a:r>
            <a:rPr lang="en-US" dirty="0"/>
            <a:t>Review assignments and due dates</a:t>
          </a:r>
        </a:p>
      </dgm:t>
    </dgm:pt>
    <dgm:pt modelId="{AFE489C7-3441-4435-B25B-F76E2E93A087}" type="parTrans" cxnId="{6187459D-DCE3-4BFE-B5E3-DA7B0D8EC902}">
      <dgm:prSet/>
      <dgm:spPr/>
      <dgm:t>
        <a:bodyPr/>
        <a:lstStyle/>
        <a:p>
          <a:endParaRPr lang="en-US"/>
        </a:p>
      </dgm:t>
    </dgm:pt>
    <dgm:pt modelId="{8486569B-41A5-4BF2-B97C-E087D0B39E15}" type="sibTrans" cxnId="{6187459D-DCE3-4BFE-B5E3-DA7B0D8EC902}">
      <dgm:prSet/>
      <dgm:spPr/>
      <dgm:t>
        <a:bodyPr/>
        <a:lstStyle/>
        <a:p>
          <a:endParaRPr lang="en-US"/>
        </a:p>
      </dgm:t>
    </dgm:pt>
    <dgm:pt modelId="{ED3B171E-6EFA-4DEB-B304-2A413F1C50A1}">
      <dgm:prSet/>
      <dgm:spPr/>
      <dgm:t>
        <a:bodyPr/>
        <a:lstStyle/>
        <a:p>
          <a:r>
            <a:rPr lang="en-US" dirty="0"/>
            <a:t>Initial the roll</a:t>
          </a:r>
        </a:p>
      </dgm:t>
    </dgm:pt>
    <dgm:pt modelId="{A99E849E-4C33-4F01-9DDC-2F401C9038E5}" type="parTrans" cxnId="{2AC814ED-ECD0-4F6C-A6E3-B49C40093850}">
      <dgm:prSet/>
      <dgm:spPr/>
      <dgm:t>
        <a:bodyPr/>
        <a:lstStyle/>
        <a:p>
          <a:endParaRPr lang="en-US"/>
        </a:p>
      </dgm:t>
    </dgm:pt>
    <dgm:pt modelId="{63430D54-C305-41C9-A387-4F040D1BC982}" type="sibTrans" cxnId="{2AC814ED-ECD0-4F6C-A6E3-B49C40093850}">
      <dgm:prSet/>
      <dgm:spPr/>
      <dgm:t>
        <a:bodyPr/>
        <a:lstStyle/>
        <a:p>
          <a:endParaRPr lang="en-US"/>
        </a:p>
      </dgm:t>
    </dgm:pt>
    <dgm:pt modelId="{D86B07BF-FD87-4552-A41E-8EA81C721994}">
      <dgm:prSet/>
      <dgm:spPr/>
      <dgm:t>
        <a:bodyPr/>
        <a:lstStyle/>
        <a:p>
          <a:r>
            <a:rPr lang="en-US" dirty="0"/>
            <a:t>Improving Self-Awareness</a:t>
          </a:r>
        </a:p>
      </dgm:t>
    </dgm:pt>
    <dgm:pt modelId="{D59E75B7-DF77-4567-A10C-A4C00EC0A713}" type="parTrans" cxnId="{D5A6D05B-67E2-4416-94C8-1EE453BD6AA6}">
      <dgm:prSet/>
      <dgm:spPr/>
    </dgm:pt>
    <dgm:pt modelId="{A94D1F25-B668-44CC-984E-09932816C06E}" type="sibTrans" cxnId="{D5A6D05B-67E2-4416-94C8-1EE453BD6AA6}">
      <dgm:prSet/>
      <dgm:spPr/>
    </dgm:pt>
    <dgm:pt modelId="{A704F9AC-F907-42B9-8C2D-161C84312064}" type="pres">
      <dgm:prSet presAssocID="{81104AAB-59C5-414A-8E83-A041EC0B6A3C}" presName="linear" presStyleCnt="0">
        <dgm:presLayoutVars>
          <dgm:animLvl val="lvl"/>
          <dgm:resizeHandles val="exact"/>
        </dgm:presLayoutVars>
      </dgm:prSet>
      <dgm:spPr/>
    </dgm:pt>
    <dgm:pt modelId="{47E51827-F181-4B1D-82CA-8B38EE72F16F}" type="pres">
      <dgm:prSet presAssocID="{A640CFAC-6462-44C4-B1F3-105FF34E924D}" presName="parentText" presStyleLbl="node1" presStyleIdx="0" presStyleCnt="2">
        <dgm:presLayoutVars>
          <dgm:chMax val="0"/>
          <dgm:bulletEnabled val="1"/>
        </dgm:presLayoutVars>
      </dgm:prSet>
      <dgm:spPr/>
    </dgm:pt>
    <dgm:pt modelId="{C5CFEE2D-3BD7-444A-B1BC-80162C741688}" type="pres">
      <dgm:prSet presAssocID="{A640CFAC-6462-44C4-B1F3-105FF34E924D}" presName="childText" presStyleLbl="revTx" presStyleIdx="0" presStyleCnt="2">
        <dgm:presLayoutVars>
          <dgm:bulletEnabled val="1"/>
        </dgm:presLayoutVars>
      </dgm:prSet>
      <dgm:spPr/>
    </dgm:pt>
    <dgm:pt modelId="{EC31C51A-39A4-41FB-841E-D08652CED8F3}" type="pres">
      <dgm:prSet presAssocID="{272AFA67-8F03-416E-8D6B-616285C53C25}" presName="parentText" presStyleLbl="node1" presStyleIdx="1" presStyleCnt="2">
        <dgm:presLayoutVars>
          <dgm:chMax val="0"/>
          <dgm:bulletEnabled val="1"/>
        </dgm:presLayoutVars>
      </dgm:prSet>
      <dgm:spPr/>
    </dgm:pt>
    <dgm:pt modelId="{381EA62F-012D-4A28-8997-368F735A4E53}" type="pres">
      <dgm:prSet presAssocID="{272AFA67-8F03-416E-8D6B-616285C53C25}" presName="childText" presStyleLbl="revTx" presStyleIdx="1" presStyleCnt="2">
        <dgm:presLayoutVars>
          <dgm:bulletEnabled val="1"/>
        </dgm:presLayoutVars>
      </dgm:prSet>
      <dgm:spPr/>
    </dgm:pt>
  </dgm:ptLst>
  <dgm:cxnLst>
    <dgm:cxn modelId="{E7704D0E-2217-42EC-ABBC-1F411044FE12}" srcId="{81104AAB-59C5-414A-8E83-A041EC0B6A3C}" destId="{272AFA67-8F03-416E-8D6B-616285C53C25}" srcOrd="1" destOrd="0" parTransId="{48AAE023-A49F-4A0E-B159-BCE05CACD4EA}" sibTransId="{C92CA66C-70BC-4C9D-B17B-96D2B60B00B6}"/>
    <dgm:cxn modelId="{6472C72E-5688-4684-94EA-13E875772DAC}" srcId="{272AFA67-8F03-416E-8D6B-616285C53C25}" destId="{846B1FBF-6EE7-4817-A692-C323D9E68B90}" srcOrd="0" destOrd="0" parTransId="{CC623551-FEDC-4C1F-BF4E-3B3E63E1B143}" sibTransId="{DFA4FE4F-C5E1-44B8-8975-3F1D8D93A2ED}"/>
    <dgm:cxn modelId="{D5A6D05B-67E2-4416-94C8-1EE453BD6AA6}" srcId="{272AFA67-8F03-416E-8D6B-616285C53C25}" destId="{D86B07BF-FD87-4552-A41E-8EA81C721994}" srcOrd="1" destOrd="0" parTransId="{D59E75B7-DF77-4567-A10C-A4C00EC0A713}" sibTransId="{A94D1F25-B668-44CC-984E-09932816C06E}"/>
    <dgm:cxn modelId="{761E1D72-CCBD-418A-B691-9E3791F052E4}" type="presOf" srcId="{846B1FBF-6EE7-4817-A692-C323D9E68B90}" destId="{381EA62F-012D-4A28-8997-368F735A4E53}" srcOrd="0" destOrd="0" presId="urn:microsoft.com/office/officeart/2005/8/layout/vList2"/>
    <dgm:cxn modelId="{9EC7E953-300D-4D1E-867D-F16CC88A5D6A}" type="presOf" srcId="{81104AAB-59C5-414A-8E83-A041EC0B6A3C}" destId="{A704F9AC-F907-42B9-8C2D-161C84312064}" srcOrd="0" destOrd="0" presId="urn:microsoft.com/office/officeart/2005/8/layout/vList2"/>
    <dgm:cxn modelId="{666CD278-6B29-4CDD-B4FB-FBF0041816F2}" type="presOf" srcId="{272AFA67-8F03-416E-8D6B-616285C53C25}" destId="{EC31C51A-39A4-41FB-841E-D08652CED8F3}" srcOrd="0" destOrd="0" presId="urn:microsoft.com/office/officeart/2005/8/layout/vList2"/>
    <dgm:cxn modelId="{B7B4779C-6887-43EA-9335-D4073F4F7904}" type="presOf" srcId="{B429AC08-6AF0-4179-A115-0EB03AF5683C}" destId="{C5CFEE2D-3BD7-444A-B1BC-80162C741688}" srcOrd="0" destOrd="0" presId="urn:microsoft.com/office/officeart/2005/8/layout/vList2"/>
    <dgm:cxn modelId="{6187459D-DCE3-4BFE-B5E3-DA7B0D8EC902}" srcId="{A640CFAC-6462-44C4-B1F3-105FF34E924D}" destId="{B429AC08-6AF0-4179-A115-0EB03AF5683C}" srcOrd="0" destOrd="0" parTransId="{AFE489C7-3441-4435-B25B-F76E2E93A087}" sibTransId="{8486569B-41A5-4BF2-B97C-E087D0B39E15}"/>
    <dgm:cxn modelId="{6E3FDAA0-E6E9-4A6E-B99A-38117084C417}" srcId="{81104AAB-59C5-414A-8E83-A041EC0B6A3C}" destId="{A640CFAC-6462-44C4-B1F3-105FF34E924D}" srcOrd="0" destOrd="0" parTransId="{01134C99-7379-4A6E-A0F9-38B13B7E48AD}" sibTransId="{332BCFD8-102B-4280-9378-6DDC748BE1DA}"/>
    <dgm:cxn modelId="{986DF3C1-5DFA-4121-AE0F-1B62A148AD33}" type="presOf" srcId="{ED3B171E-6EFA-4DEB-B304-2A413F1C50A1}" destId="{C5CFEE2D-3BD7-444A-B1BC-80162C741688}" srcOrd="0" destOrd="1" presId="urn:microsoft.com/office/officeart/2005/8/layout/vList2"/>
    <dgm:cxn modelId="{97DB27DE-7B6F-4385-B520-FFCE602BA567}" type="presOf" srcId="{A640CFAC-6462-44C4-B1F3-105FF34E924D}" destId="{47E51827-F181-4B1D-82CA-8B38EE72F16F}" srcOrd="0" destOrd="0" presId="urn:microsoft.com/office/officeart/2005/8/layout/vList2"/>
    <dgm:cxn modelId="{2AC814ED-ECD0-4F6C-A6E3-B49C40093850}" srcId="{A640CFAC-6462-44C4-B1F3-105FF34E924D}" destId="{ED3B171E-6EFA-4DEB-B304-2A413F1C50A1}" srcOrd="1" destOrd="0" parTransId="{A99E849E-4C33-4F01-9DDC-2F401C9038E5}" sibTransId="{63430D54-C305-41C9-A387-4F040D1BC982}"/>
    <dgm:cxn modelId="{921D89FE-6252-48E2-B87B-ECA13DEA6022}" type="presOf" srcId="{D86B07BF-FD87-4552-A41E-8EA81C721994}" destId="{381EA62F-012D-4A28-8997-368F735A4E53}" srcOrd="0" destOrd="1" presId="urn:microsoft.com/office/officeart/2005/8/layout/vList2"/>
    <dgm:cxn modelId="{95B2524F-2591-4A28-A605-149F4DD6FF01}" type="presParOf" srcId="{A704F9AC-F907-42B9-8C2D-161C84312064}" destId="{47E51827-F181-4B1D-82CA-8B38EE72F16F}" srcOrd="0" destOrd="0" presId="urn:microsoft.com/office/officeart/2005/8/layout/vList2"/>
    <dgm:cxn modelId="{4C420B0F-0644-4658-BE2D-5FAC955EA288}" type="presParOf" srcId="{A704F9AC-F907-42B9-8C2D-161C84312064}" destId="{C5CFEE2D-3BD7-444A-B1BC-80162C741688}" srcOrd="1" destOrd="0" presId="urn:microsoft.com/office/officeart/2005/8/layout/vList2"/>
    <dgm:cxn modelId="{01C6C0C5-2A10-470E-8FD9-BB7C9D7F2417}" type="presParOf" srcId="{A704F9AC-F907-42B9-8C2D-161C84312064}" destId="{EC31C51A-39A4-41FB-841E-D08652CED8F3}" srcOrd="2" destOrd="0" presId="urn:microsoft.com/office/officeart/2005/8/layout/vList2"/>
    <dgm:cxn modelId="{D786A88D-11EB-4D69-942B-A5C1C1956AD4}" type="presParOf" srcId="{A704F9AC-F907-42B9-8C2D-161C84312064}" destId="{381EA62F-012D-4A28-8997-368F735A4E53}"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82D4D5-884A-4A7D-BEF5-55A0B77D599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66777D11-7785-43FC-B09F-42868F3E8DBC}">
      <dgm:prSet/>
      <dgm:spPr/>
      <dgm:t>
        <a:bodyPr/>
        <a:lstStyle/>
        <a:p>
          <a:r>
            <a:rPr lang="en-US"/>
            <a:t>U02 Prepare: Articulate (Discussed in class today)</a:t>
          </a:r>
        </a:p>
      </dgm:t>
    </dgm:pt>
    <dgm:pt modelId="{CD8B1232-31AF-4395-9FCE-843DA18DA1B6}" type="parTrans" cxnId="{F6FD81E1-67BF-4592-BF7E-74A76503DF1B}">
      <dgm:prSet/>
      <dgm:spPr/>
      <dgm:t>
        <a:bodyPr/>
        <a:lstStyle/>
        <a:p>
          <a:endParaRPr lang="en-US"/>
        </a:p>
      </dgm:t>
    </dgm:pt>
    <dgm:pt modelId="{96D3CE89-9AB3-49C4-8BDC-1CAD1B54BE3F}" type="sibTrans" cxnId="{F6FD81E1-67BF-4592-BF7E-74A76503DF1B}">
      <dgm:prSet/>
      <dgm:spPr/>
      <dgm:t>
        <a:bodyPr/>
        <a:lstStyle/>
        <a:p>
          <a:endParaRPr lang="en-US"/>
        </a:p>
      </dgm:t>
    </dgm:pt>
    <dgm:pt modelId="{E6E5B48D-9737-45AF-BBDE-8A2DBCD8446C}">
      <dgm:prSet/>
      <dgm:spPr/>
      <dgm:t>
        <a:bodyPr/>
        <a:lstStyle/>
        <a:p>
          <a:r>
            <a:rPr lang="en-US"/>
            <a:t>Answer 4 questions about self-awareness</a:t>
          </a:r>
        </a:p>
      </dgm:t>
    </dgm:pt>
    <dgm:pt modelId="{10AC6C9B-87EB-47F9-9579-86B7A7D8CF3F}" type="parTrans" cxnId="{C24F7783-E472-4DD0-8919-8DD767342853}">
      <dgm:prSet/>
      <dgm:spPr/>
      <dgm:t>
        <a:bodyPr/>
        <a:lstStyle/>
        <a:p>
          <a:endParaRPr lang="en-US"/>
        </a:p>
      </dgm:t>
    </dgm:pt>
    <dgm:pt modelId="{25A34384-3373-4599-A1AB-6E7507369C33}" type="sibTrans" cxnId="{C24F7783-E472-4DD0-8919-8DD767342853}">
      <dgm:prSet/>
      <dgm:spPr/>
      <dgm:t>
        <a:bodyPr/>
        <a:lstStyle/>
        <a:p>
          <a:endParaRPr lang="en-US"/>
        </a:p>
      </dgm:t>
    </dgm:pt>
    <dgm:pt modelId="{0A1441CC-5284-4F28-9226-D213BA22A957}">
      <dgm:prSet/>
      <dgm:spPr/>
      <dgm:t>
        <a:bodyPr/>
        <a:lstStyle/>
        <a:p>
          <a:r>
            <a:rPr lang="en-US" dirty="0"/>
            <a:t>Due Wed. 9/25</a:t>
          </a:r>
        </a:p>
      </dgm:t>
    </dgm:pt>
    <dgm:pt modelId="{DF239383-1D38-4B0E-A055-ED3DB7A87A93}" type="parTrans" cxnId="{97E63120-96CE-4EE1-9731-A21D4B5AB789}">
      <dgm:prSet/>
      <dgm:spPr/>
      <dgm:t>
        <a:bodyPr/>
        <a:lstStyle/>
        <a:p>
          <a:endParaRPr lang="en-US"/>
        </a:p>
      </dgm:t>
    </dgm:pt>
    <dgm:pt modelId="{19355910-05A0-4427-B357-A481C018DE41}" type="sibTrans" cxnId="{97E63120-96CE-4EE1-9731-A21D4B5AB789}">
      <dgm:prSet/>
      <dgm:spPr/>
      <dgm:t>
        <a:bodyPr/>
        <a:lstStyle/>
        <a:p>
          <a:endParaRPr lang="en-US"/>
        </a:p>
      </dgm:t>
    </dgm:pt>
    <dgm:pt modelId="{3EFFD17A-6486-43AF-A0BA-AF0626FD42B2}">
      <dgm:prSet/>
      <dgm:spPr/>
      <dgm:t>
        <a:bodyPr/>
        <a:lstStyle/>
        <a:p>
          <a:r>
            <a:rPr lang="en-US"/>
            <a:t>U02 Prove 0: Teamwork Skills</a:t>
          </a:r>
        </a:p>
      </dgm:t>
    </dgm:pt>
    <dgm:pt modelId="{F3A535CD-8F27-4076-AF72-AB2C5A4ACABE}" type="parTrans" cxnId="{55A4DCE1-A1FB-4ED2-A0C3-53506DEB19B7}">
      <dgm:prSet/>
      <dgm:spPr/>
      <dgm:t>
        <a:bodyPr/>
        <a:lstStyle/>
        <a:p>
          <a:endParaRPr lang="en-US"/>
        </a:p>
      </dgm:t>
    </dgm:pt>
    <dgm:pt modelId="{F3349250-35F7-400D-BB06-714C3C8058B8}" type="sibTrans" cxnId="{55A4DCE1-A1FB-4ED2-A0C3-53506DEB19B7}">
      <dgm:prSet/>
      <dgm:spPr/>
      <dgm:t>
        <a:bodyPr/>
        <a:lstStyle/>
        <a:p>
          <a:endParaRPr lang="en-US"/>
        </a:p>
      </dgm:t>
    </dgm:pt>
    <dgm:pt modelId="{509AE81E-4CC5-44C3-B7B9-89B1EEF42940}">
      <dgm:prSet/>
      <dgm:spPr/>
      <dgm:t>
        <a:bodyPr/>
        <a:lstStyle/>
        <a:p>
          <a:r>
            <a:rPr lang="en-US" dirty="0"/>
            <a:t>Answer a self-assessment about your teamwork skills and abilities</a:t>
          </a:r>
        </a:p>
      </dgm:t>
    </dgm:pt>
    <dgm:pt modelId="{F8BE8972-CF6A-4BF1-9762-D8A1161298CB}" type="parTrans" cxnId="{0827E27F-43CB-49C4-A3EF-E7B3A6D3BDE7}">
      <dgm:prSet/>
      <dgm:spPr/>
      <dgm:t>
        <a:bodyPr/>
        <a:lstStyle/>
        <a:p>
          <a:endParaRPr lang="en-US"/>
        </a:p>
      </dgm:t>
    </dgm:pt>
    <dgm:pt modelId="{54A18F70-5047-4DF4-B68A-A575C3E45028}" type="sibTrans" cxnId="{0827E27F-43CB-49C4-A3EF-E7B3A6D3BDE7}">
      <dgm:prSet/>
      <dgm:spPr/>
      <dgm:t>
        <a:bodyPr/>
        <a:lstStyle/>
        <a:p>
          <a:endParaRPr lang="en-US"/>
        </a:p>
      </dgm:t>
    </dgm:pt>
    <dgm:pt modelId="{FD09C8E7-FC91-4256-A65D-935A6CC0492F}">
      <dgm:prSet/>
      <dgm:spPr/>
      <dgm:t>
        <a:bodyPr/>
        <a:lstStyle/>
        <a:p>
          <a:r>
            <a:rPr lang="en-US" dirty="0"/>
            <a:t>Due Wed. 9/25</a:t>
          </a:r>
        </a:p>
      </dgm:t>
    </dgm:pt>
    <dgm:pt modelId="{B74CC761-C653-4817-87C5-EF21CAD22AF9}" type="parTrans" cxnId="{97583BAE-2306-4AA1-B25F-D01B9CAEEB0C}">
      <dgm:prSet/>
      <dgm:spPr/>
      <dgm:t>
        <a:bodyPr/>
        <a:lstStyle/>
        <a:p>
          <a:endParaRPr lang="en-US"/>
        </a:p>
      </dgm:t>
    </dgm:pt>
    <dgm:pt modelId="{FBF6AFDF-7C51-492B-8457-6F0ECE8918D7}" type="sibTrans" cxnId="{97583BAE-2306-4AA1-B25F-D01B9CAEEB0C}">
      <dgm:prSet/>
      <dgm:spPr/>
      <dgm:t>
        <a:bodyPr/>
        <a:lstStyle/>
        <a:p>
          <a:endParaRPr lang="en-US"/>
        </a:p>
      </dgm:t>
    </dgm:pt>
    <dgm:pt modelId="{7FF083D0-DC99-43B4-ADF0-3D41AFA113E0}">
      <dgm:prSet/>
      <dgm:spPr/>
      <dgm:t>
        <a:bodyPr/>
        <a:lstStyle/>
        <a:p>
          <a:r>
            <a:rPr lang="en-US"/>
            <a:t>U02 Teach: Analyze (Discussed in class Wednesday)</a:t>
          </a:r>
        </a:p>
      </dgm:t>
    </dgm:pt>
    <dgm:pt modelId="{AB500C67-74C5-441D-A8D1-A528A4880250}" type="parTrans" cxnId="{3F08B350-0055-4D6E-8AFF-DE518A7052F6}">
      <dgm:prSet/>
      <dgm:spPr/>
      <dgm:t>
        <a:bodyPr/>
        <a:lstStyle/>
        <a:p>
          <a:endParaRPr lang="en-US"/>
        </a:p>
      </dgm:t>
    </dgm:pt>
    <dgm:pt modelId="{035751F4-D8AB-49F0-BE5F-8A50B9CED5E8}" type="sibTrans" cxnId="{3F08B350-0055-4D6E-8AFF-DE518A7052F6}">
      <dgm:prSet/>
      <dgm:spPr/>
      <dgm:t>
        <a:bodyPr/>
        <a:lstStyle/>
        <a:p>
          <a:endParaRPr lang="en-US"/>
        </a:p>
      </dgm:t>
    </dgm:pt>
    <dgm:pt modelId="{16A1C663-7D6B-4EE4-B21A-537BA1ED2D59}">
      <dgm:prSet/>
      <dgm:spPr/>
      <dgm:t>
        <a:bodyPr/>
        <a:lstStyle/>
        <a:p>
          <a:r>
            <a:rPr lang="en-US" dirty="0"/>
            <a:t>Answer a question about the Phillip Walker case study</a:t>
          </a:r>
        </a:p>
      </dgm:t>
    </dgm:pt>
    <dgm:pt modelId="{D69BCCAE-1D6B-4A83-B09B-4855DD1C4FDD}" type="parTrans" cxnId="{5195FBD3-FA28-48CE-AE56-E44AA57ED720}">
      <dgm:prSet/>
      <dgm:spPr/>
      <dgm:t>
        <a:bodyPr/>
        <a:lstStyle/>
        <a:p>
          <a:endParaRPr lang="en-US"/>
        </a:p>
      </dgm:t>
    </dgm:pt>
    <dgm:pt modelId="{765AE066-85F4-41D1-8A6B-1C80ECDC6569}" type="sibTrans" cxnId="{5195FBD3-FA28-48CE-AE56-E44AA57ED720}">
      <dgm:prSet/>
      <dgm:spPr/>
      <dgm:t>
        <a:bodyPr/>
        <a:lstStyle/>
        <a:p>
          <a:endParaRPr lang="en-US"/>
        </a:p>
      </dgm:t>
    </dgm:pt>
    <dgm:pt modelId="{A113A580-DA2F-4F3D-B2C2-027A76937DAB}">
      <dgm:prSet/>
      <dgm:spPr/>
      <dgm:t>
        <a:bodyPr/>
        <a:lstStyle/>
        <a:p>
          <a:r>
            <a:rPr lang="en-US" dirty="0"/>
            <a:t>Due Sat. 9/28</a:t>
          </a:r>
        </a:p>
      </dgm:t>
    </dgm:pt>
    <dgm:pt modelId="{97BA608C-580A-4F63-A274-FA264B82B50A}" type="parTrans" cxnId="{470636C8-95C8-4593-8190-73812FE5E6DD}">
      <dgm:prSet/>
      <dgm:spPr/>
      <dgm:t>
        <a:bodyPr/>
        <a:lstStyle/>
        <a:p>
          <a:endParaRPr lang="en-US"/>
        </a:p>
      </dgm:t>
    </dgm:pt>
    <dgm:pt modelId="{A475A8C3-6E8C-433D-8E9E-B67CEBD7CA5F}" type="sibTrans" cxnId="{470636C8-95C8-4593-8190-73812FE5E6DD}">
      <dgm:prSet/>
      <dgm:spPr/>
      <dgm:t>
        <a:bodyPr/>
        <a:lstStyle/>
        <a:p>
          <a:endParaRPr lang="en-US"/>
        </a:p>
      </dgm:t>
    </dgm:pt>
    <dgm:pt modelId="{7531ED04-3DDE-4723-B217-F4D2DC9DCCBF}" type="pres">
      <dgm:prSet presAssocID="{9D82D4D5-884A-4A7D-BEF5-55A0B77D5999}" presName="linear" presStyleCnt="0">
        <dgm:presLayoutVars>
          <dgm:animLvl val="lvl"/>
          <dgm:resizeHandles val="exact"/>
        </dgm:presLayoutVars>
      </dgm:prSet>
      <dgm:spPr/>
    </dgm:pt>
    <dgm:pt modelId="{260B159F-5DBB-4FBB-816D-A35E220EC23B}" type="pres">
      <dgm:prSet presAssocID="{66777D11-7785-43FC-B09F-42868F3E8DBC}" presName="parentText" presStyleLbl="node1" presStyleIdx="0" presStyleCnt="3">
        <dgm:presLayoutVars>
          <dgm:chMax val="0"/>
          <dgm:bulletEnabled val="1"/>
        </dgm:presLayoutVars>
      </dgm:prSet>
      <dgm:spPr/>
    </dgm:pt>
    <dgm:pt modelId="{3A597C61-9A12-4019-B2FC-63F53FEB122D}" type="pres">
      <dgm:prSet presAssocID="{66777D11-7785-43FC-B09F-42868F3E8DBC}" presName="childText" presStyleLbl="revTx" presStyleIdx="0" presStyleCnt="3">
        <dgm:presLayoutVars>
          <dgm:bulletEnabled val="1"/>
        </dgm:presLayoutVars>
      </dgm:prSet>
      <dgm:spPr/>
    </dgm:pt>
    <dgm:pt modelId="{3AEB3FF1-21DA-4DB8-A85F-E0BD6413D425}" type="pres">
      <dgm:prSet presAssocID="{3EFFD17A-6486-43AF-A0BA-AF0626FD42B2}" presName="parentText" presStyleLbl="node1" presStyleIdx="1" presStyleCnt="3">
        <dgm:presLayoutVars>
          <dgm:chMax val="0"/>
          <dgm:bulletEnabled val="1"/>
        </dgm:presLayoutVars>
      </dgm:prSet>
      <dgm:spPr/>
    </dgm:pt>
    <dgm:pt modelId="{F98C8EA2-4E7D-40BC-B50B-FD43B5FA7080}" type="pres">
      <dgm:prSet presAssocID="{3EFFD17A-6486-43AF-A0BA-AF0626FD42B2}" presName="childText" presStyleLbl="revTx" presStyleIdx="1" presStyleCnt="3">
        <dgm:presLayoutVars>
          <dgm:bulletEnabled val="1"/>
        </dgm:presLayoutVars>
      </dgm:prSet>
      <dgm:spPr/>
    </dgm:pt>
    <dgm:pt modelId="{4EB4BB6F-AAB3-48AC-9CA2-B801B90A9880}" type="pres">
      <dgm:prSet presAssocID="{7FF083D0-DC99-43B4-ADF0-3D41AFA113E0}" presName="parentText" presStyleLbl="node1" presStyleIdx="2" presStyleCnt="3">
        <dgm:presLayoutVars>
          <dgm:chMax val="0"/>
          <dgm:bulletEnabled val="1"/>
        </dgm:presLayoutVars>
      </dgm:prSet>
      <dgm:spPr/>
    </dgm:pt>
    <dgm:pt modelId="{52818CF7-6689-48ED-9F65-268C96139B4F}" type="pres">
      <dgm:prSet presAssocID="{7FF083D0-DC99-43B4-ADF0-3D41AFA113E0}" presName="childText" presStyleLbl="revTx" presStyleIdx="2" presStyleCnt="3">
        <dgm:presLayoutVars>
          <dgm:bulletEnabled val="1"/>
        </dgm:presLayoutVars>
      </dgm:prSet>
      <dgm:spPr/>
    </dgm:pt>
  </dgm:ptLst>
  <dgm:cxnLst>
    <dgm:cxn modelId="{0EAB2613-19CE-4509-AB9C-C68788A93FDA}" type="presOf" srcId="{E6E5B48D-9737-45AF-BBDE-8A2DBCD8446C}" destId="{3A597C61-9A12-4019-B2FC-63F53FEB122D}" srcOrd="0" destOrd="0" presId="urn:microsoft.com/office/officeart/2005/8/layout/vList2"/>
    <dgm:cxn modelId="{97E63120-96CE-4EE1-9731-A21D4B5AB789}" srcId="{66777D11-7785-43FC-B09F-42868F3E8DBC}" destId="{0A1441CC-5284-4F28-9226-D213BA22A957}" srcOrd="1" destOrd="0" parTransId="{DF239383-1D38-4B0E-A055-ED3DB7A87A93}" sibTransId="{19355910-05A0-4427-B357-A481C018DE41}"/>
    <dgm:cxn modelId="{33BEA126-206C-4EF0-AA47-BA8617B1416F}" type="presOf" srcId="{3EFFD17A-6486-43AF-A0BA-AF0626FD42B2}" destId="{3AEB3FF1-21DA-4DB8-A85F-E0BD6413D425}" srcOrd="0" destOrd="0" presId="urn:microsoft.com/office/officeart/2005/8/layout/vList2"/>
    <dgm:cxn modelId="{3F08B350-0055-4D6E-8AFF-DE518A7052F6}" srcId="{9D82D4D5-884A-4A7D-BEF5-55A0B77D5999}" destId="{7FF083D0-DC99-43B4-ADF0-3D41AFA113E0}" srcOrd="2" destOrd="0" parTransId="{AB500C67-74C5-441D-A8D1-A528A4880250}" sibTransId="{035751F4-D8AB-49F0-BE5F-8A50B9CED5E8}"/>
    <dgm:cxn modelId="{B262ED72-75AE-4826-A8AB-18E997662EF5}" type="presOf" srcId="{509AE81E-4CC5-44C3-B7B9-89B1EEF42940}" destId="{F98C8EA2-4E7D-40BC-B50B-FD43B5FA7080}" srcOrd="0" destOrd="0" presId="urn:microsoft.com/office/officeart/2005/8/layout/vList2"/>
    <dgm:cxn modelId="{0C97D57B-ACAC-4FA9-B480-FC0C2E99ECB2}" type="presOf" srcId="{16A1C663-7D6B-4EE4-B21A-537BA1ED2D59}" destId="{52818CF7-6689-48ED-9F65-268C96139B4F}" srcOrd="0" destOrd="0" presId="urn:microsoft.com/office/officeart/2005/8/layout/vList2"/>
    <dgm:cxn modelId="{0827E27F-43CB-49C4-A3EF-E7B3A6D3BDE7}" srcId="{3EFFD17A-6486-43AF-A0BA-AF0626FD42B2}" destId="{509AE81E-4CC5-44C3-B7B9-89B1EEF42940}" srcOrd="0" destOrd="0" parTransId="{F8BE8972-CF6A-4BF1-9762-D8A1161298CB}" sibTransId="{54A18F70-5047-4DF4-B68A-A575C3E45028}"/>
    <dgm:cxn modelId="{C24F7783-E472-4DD0-8919-8DD767342853}" srcId="{66777D11-7785-43FC-B09F-42868F3E8DBC}" destId="{E6E5B48D-9737-45AF-BBDE-8A2DBCD8446C}" srcOrd="0" destOrd="0" parTransId="{10AC6C9B-87EB-47F9-9579-86B7A7D8CF3F}" sibTransId="{25A34384-3373-4599-A1AB-6E7507369C33}"/>
    <dgm:cxn modelId="{B3DBDE84-806A-46DB-A73C-A4422EF068B0}" type="presOf" srcId="{7FF083D0-DC99-43B4-ADF0-3D41AFA113E0}" destId="{4EB4BB6F-AAB3-48AC-9CA2-B801B90A9880}" srcOrd="0" destOrd="0" presId="urn:microsoft.com/office/officeart/2005/8/layout/vList2"/>
    <dgm:cxn modelId="{114F6185-8E01-4492-BE39-334191ADD159}" type="presOf" srcId="{FD09C8E7-FC91-4256-A65D-935A6CC0492F}" destId="{F98C8EA2-4E7D-40BC-B50B-FD43B5FA7080}" srcOrd="0" destOrd="1" presId="urn:microsoft.com/office/officeart/2005/8/layout/vList2"/>
    <dgm:cxn modelId="{E1A93C9D-9852-43CA-A21E-61454ACB62B5}" type="presOf" srcId="{66777D11-7785-43FC-B09F-42868F3E8DBC}" destId="{260B159F-5DBB-4FBB-816D-A35E220EC23B}" srcOrd="0" destOrd="0" presId="urn:microsoft.com/office/officeart/2005/8/layout/vList2"/>
    <dgm:cxn modelId="{97583BAE-2306-4AA1-B25F-D01B9CAEEB0C}" srcId="{3EFFD17A-6486-43AF-A0BA-AF0626FD42B2}" destId="{FD09C8E7-FC91-4256-A65D-935A6CC0492F}" srcOrd="1" destOrd="0" parTransId="{B74CC761-C653-4817-87C5-EF21CAD22AF9}" sibTransId="{FBF6AFDF-7C51-492B-8457-6F0ECE8918D7}"/>
    <dgm:cxn modelId="{A35767C4-6673-4DFD-ACA1-CA8C60D5905F}" type="presOf" srcId="{A113A580-DA2F-4F3D-B2C2-027A76937DAB}" destId="{52818CF7-6689-48ED-9F65-268C96139B4F}" srcOrd="0" destOrd="1" presId="urn:microsoft.com/office/officeart/2005/8/layout/vList2"/>
    <dgm:cxn modelId="{470636C8-95C8-4593-8190-73812FE5E6DD}" srcId="{7FF083D0-DC99-43B4-ADF0-3D41AFA113E0}" destId="{A113A580-DA2F-4F3D-B2C2-027A76937DAB}" srcOrd="1" destOrd="0" parTransId="{97BA608C-580A-4F63-A274-FA264B82B50A}" sibTransId="{A475A8C3-6E8C-433D-8E9E-B67CEBD7CA5F}"/>
    <dgm:cxn modelId="{5195FBD3-FA28-48CE-AE56-E44AA57ED720}" srcId="{7FF083D0-DC99-43B4-ADF0-3D41AFA113E0}" destId="{16A1C663-7D6B-4EE4-B21A-537BA1ED2D59}" srcOrd="0" destOrd="0" parTransId="{D69BCCAE-1D6B-4A83-B09B-4855DD1C4FDD}" sibTransId="{765AE066-85F4-41D1-8A6B-1C80ECDC6569}"/>
    <dgm:cxn modelId="{DC70B4DF-6ACE-41E0-B593-DF8DF779B158}" type="presOf" srcId="{0A1441CC-5284-4F28-9226-D213BA22A957}" destId="{3A597C61-9A12-4019-B2FC-63F53FEB122D}" srcOrd="0" destOrd="1" presId="urn:microsoft.com/office/officeart/2005/8/layout/vList2"/>
    <dgm:cxn modelId="{F6FD81E1-67BF-4592-BF7E-74A76503DF1B}" srcId="{9D82D4D5-884A-4A7D-BEF5-55A0B77D5999}" destId="{66777D11-7785-43FC-B09F-42868F3E8DBC}" srcOrd="0" destOrd="0" parTransId="{CD8B1232-31AF-4395-9FCE-843DA18DA1B6}" sibTransId="{96D3CE89-9AB3-49C4-8BDC-1CAD1B54BE3F}"/>
    <dgm:cxn modelId="{55A4DCE1-A1FB-4ED2-A0C3-53506DEB19B7}" srcId="{9D82D4D5-884A-4A7D-BEF5-55A0B77D5999}" destId="{3EFFD17A-6486-43AF-A0BA-AF0626FD42B2}" srcOrd="1" destOrd="0" parTransId="{F3A535CD-8F27-4076-AF72-AB2C5A4ACABE}" sibTransId="{F3349250-35F7-400D-BB06-714C3C8058B8}"/>
    <dgm:cxn modelId="{052FC1EC-30A2-4D7B-8BCE-770874E01A9C}" type="presOf" srcId="{9D82D4D5-884A-4A7D-BEF5-55A0B77D5999}" destId="{7531ED04-3DDE-4723-B217-F4D2DC9DCCBF}" srcOrd="0" destOrd="0" presId="urn:microsoft.com/office/officeart/2005/8/layout/vList2"/>
    <dgm:cxn modelId="{1CB5C5CC-0CB9-4D16-A5D2-075292C64C61}" type="presParOf" srcId="{7531ED04-3DDE-4723-B217-F4D2DC9DCCBF}" destId="{260B159F-5DBB-4FBB-816D-A35E220EC23B}" srcOrd="0" destOrd="0" presId="urn:microsoft.com/office/officeart/2005/8/layout/vList2"/>
    <dgm:cxn modelId="{0B7F9F23-6D31-46F6-A776-331466E21B86}" type="presParOf" srcId="{7531ED04-3DDE-4723-B217-F4D2DC9DCCBF}" destId="{3A597C61-9A12-4019-B2FC-63F53FEB122D}" srcOrd="1" destOrd="0" presId="urn:microsoft.com/office/officeart/2005/8/layout/vList2"/>
    <dgm:cxn modelId="{CAB0C7B4-F249-4A7F-A66C-DF51444902AB}" type="presParOf" srcId="{7531ED04-3DDE-4723-B217-F4D2DC9DCCBF}" destId="{3AEB3FF1-21DA-4DB8-A85F-E0BD6413D425}" srcOrd="2" destOrd="0" presId="urn:microsoft.com/office/officeart/2005/8/layout/vList2"/>
    <dgm:cxn modelId="{FBA51603-0191-4524-9EF9-38C998887817}" type="presParOf" srcId="{7531ED04-3DDE-4723-B217-F4D2DC9DCCBF}" destId="{F98C8EA2-4E7D-40BC-B50B-FD43B5FA7080}" srcOrd="3" destOrd="0" presId="urn:microsoft.com/office/officeart/2005/8/layout/vList2"/>
    <dgm:cxn modelId="{86C2CC5B-7ABE-4155-A890-E2E1B703CFAF}" type="presParOf" srcId="{7531ED04-3DDE-4723-B217-F4D2DC9DCCBF}" destId="{4EB4BB6F-AAB3-48AC-9CA2-B801B90A9880}" srcOrd="4" destOrd="0" presId="urn:microsoft.com/office/officeart/2005/8/layout/vList2"/>
    <dgm:cxn modelId="{BECC0755-FCD5-4B9E-AE16-0EA651BEFA79}" type="presParOf" srcId="{7531ED04-3DDE-4723-B217-F4D2DC9DCCBF}" destId="{52818CF7-6689-48ED-9F65-268C96139B4F}"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0496CA-27AE-4195-98FE-66BCCF9EFEF2}"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8E796DEF-1F95-4340-8D11-BE1763765FFE}">
      <dgm:prSet/>
      <dgm:spPr/>
      <dgm:t>
        <a:bodyPr/>
        <a:lstStyle/>
        <a:p>
          <a:r>
            <a:rPr lang="en-US" dirty="0"/>
            <a:t>You Have Trouble Understanding Your Emotions</a:t>
          </a:r>
        </a:p>
      </dgm:t>
    </dgm:pt>
    <dgm:pt modelId="{7679D6C7-B453-4C9B-BC8F-5B23F343FE5D}" type="parTrans" cxnId="{E6D0F4E1-089C-4F6C-9BD6-D1C2F952928B}">
      <dgm:prSet/>
      <dgm:spPr/>
      <dgm:t>
        <a:bodyPr/>
        <a:lstStyle/>
        <a:p>
          <a:endParaRPr lang="en-US"/>
        </a:p>
      </dgm:t>
    </dgm:pt>
    <dgm:pt modelId="{AAECD490-C943-4BA0-BF9F-2CD03C1DB40E}" type="sibTrans" cxnId="{E6D0F4E1-089C-4F6C-9BD6-D1C2F952928B}">
      <dgm:prSet/>
      <dgm:spPr/>
      <dgm:t>
        <a:bodyPr/>
        <a:lstStyle/>
        <a:p>
          <a:endParaRPr lang="en-US"/>
        </a:p>
      </dgm:t>
    </dgm:pt>
    <dgm:pt modelId="{0D0284EC-19AC-41C3-AD6B-70D8A260252A}">
      <dgm:prSet/>
      <dgm:spPr/>
      <dgm:t>
        <a:bodyPr/>
        <a:lstStyle/>
        <a:p>
          <a:r>
            <a:rPr lang="en-US" dirty="0"/>
            <a:t>You Shut Others Down Who Feel Different Than You</a:t>
          </a:r>
        </a:p>
      </dgm:t>
    </dgm:pt>
    <dgm:pt modelId="{74E248AF-F771-431B-BBF0-7357D1FDF14E}" type="parTrans" cxnId="{9646DEE8-587D-4D34-9E85-6FCF0D5D7D27}">
      <dgm:prSet/>
      <dgm:spPr/>
      <dgm:t>
        <a:bodyPr/>
        <a:lstStyle/>
        <a:p>
          <a:endParaRPr lang="en-US"/>
        </a:p>
      </dgm:t>
    </dgm:pt>
    <dgm:pt modelId="{907B2A63-6619-4489-A9C3-8DCB4FA3E8A2}" type="sibTrans" cxnId="{9646DEE8-587D-4D34-9E85-6FCF0D5D7D27}">
      <dgm:prSet/>
      <dgm:spPr/>
      <dgm:t>
        <a:bodyPr/>
        <a:lstStyle/>
        <a:p>
          <a:endParaRPr lang="en-US"/>
        </a:p>
      </dgm:t>
    </dgm:pt>
    <dgm:pt modelId="{F3DB8266-750E-454C-AB69-F4C584AEE8EB}">
      <dgm:prSet/>
      <dgm:spPr/>
      <dgm:t>
        <a:bodyPr/>
        <a:lstStyle/>
        <a:p>
          <a:r>
            <a:rPr lang="en-US" dirty="0"/>
            <a:t>You Make Excuses for Failures</a:t>
          </a:r>
        </a:p>
      </dgm:t>
    </dgm:pt>
    <dgm:pt modelId="{F5B9CE41-32F2-4FFC-9FA1-5EA0FF32C008}" type="parTrans" cxnId="{8FAE60C8-94C3-4DF8-AA9A-41247B0D8316}">
      <dgm:prSet/>
      <dgm:spPr/>
      <dgm:t>
        <a:bodyPr/>
        <a:lstStyle/>
        <a:p>
          <a:endParaRPr lang="en-US"/>
        </a:p>
      </dgm:t>
    </dgm:pt>
    <dgm:pt modelId="{826269E7-44E6-4705-A53F-131BCDE5526B}" type="sibTrans" cxnId="{8FAE60C8-94C3-4DF8-AA9A-41247B0D8316}">
      <dgm:prSet/>
      <dgm:spPr/>
      <dgm:t>
        <a:bodyPr/>
        <a:lstStyle/>
        <a:p>
          <a:endParaRPr lang="en-US"/>
        </a:p>
      </dgm:t>
    </dgm:pt>
    <dgm:pt modelId="{192E99D5-D3DA-4557-BD63-ECB02BBD532E}">
      <dgm:prSet/>
      <dgm:spPr/>
      <dgm:t>
        <a:bodyPr/>
        <a:lstStyle/>
        <a:p>
          <a:r>
            <a:rPr lang="en-US" dirty="0"/>
            <a:t>It’s Difficult to Empathize With Others</a:t>
          </a:r>
        </a:p>
      </dgm:t>
    </dgm:pt>
    <dgm:pt modelId="{177B0F32-E446-4DB8-A22F-D24B6309C8F1}" type="parTrans" cxnId="{B26C4CBF-874F-4546-8DAD-E84E1EC3A4AE}">
      <dgm:prSet/>
      <dgm:spPr/>
      <dgm:t>
        <a:bodyPr/>
        <a:lstStyle/>
        <a:p>
          <a:endParaRPr lang="en-US"/>
        </a:p>
      </dgm:t>
    </dgm:pt>
    <dgm:pt modelId="{A4B217A0-E7B6-459C-847E-093B3CF6AFD4}" type="sibTrans" cxnId="{B26C4CBF-874F-4546-8DAD-E84E1EC3A4AE}">
      <dgm:prSet/>
      <dgm:spPr/>
      <dgm:t>
        <a:bodyPr/>
        <a:lstStyle/>
        <a:p>
          <a:endParaRPr lang="en-US"/>
        </a:p>
      </dgm:t>
    </dgm:pt>
    <dgm:pt modelId="{1C54DDF6-50F6-49E0-9240-647FA2E01A8C}">
      <dgm:prSet/>
      <dgm:spPr/>
      <dgm:t>
        <a:bodyPr/>
        <a:lstStyle/>
        <a:p>
          <a:r>
            <a:rPr lang="en-US" dirty="0"/>
            <a:t>You Can’t Explain Your Actions</a:t>
          </a:r>
        </a:p>
      </dgm:t>
    </dgm:pt>
    <dgm:pt modelId="{BB4C82BF-6499-44F1-90F6-B979CE1EE9F4}" type="parTrans" cxnId="{23EB84D6-37FD-441B-A41C-BCF223C07B9F}">
      <dgm:prSet/>
      <dgm:spPr/>
      <dgm:t>
        <a:bodyPr/>
        <a:lstStyle/>
        <a:p>
          <a:endParaRPr lang="en-US"/>
        </a:p>
      </dgm:t>
    </dgm:pt>
    <dgm:pt modelId="{F517F9A7-BF0B-4168-A691-25C3065D1AE7}" type="sibTrans" cxnId="{23EB84D6-37FD-441B-A41C-BCF223C07B9F}">
      <dgm:prSet/>
      <dgm:spPr/>
      <dgm:t>
        <a:bodyPr/>
        <a:lstStyle/>
        <a:p>
          <a:endParaRPr lang="en-US"/>
        </a:p>
      </dgm:t>
    </dgm:pt>
    <dgm:pt modelId="{3424270F-96C0-4141-BC9E-59BB0AA7E21B}">
      <dgm:prSet/>
      <dgm:spPr/>
      <dgm:t>
        <a:bodyPr/>
        <a:lstStyle/>
        <a:p>
          <a:r>
            <a:rPr lang="en-US" dirty="0"/>
            <a:t>You Suppress Your Emotions</a:t>
          </a:r>
        </a:p>
      </dgm:t>
    </dgm:pt>
    <dgm:pt modelId="{F23631FF-7701-4919-897B-7FBCE30782A0}" type="parTrans" cxnId="{DEBE5A4C-44CD-44A6-960F-65D6598031E0}">
      <dgm:prSet/>
      <dgm:spPr/>
      <dgm:t>
        <a:bodyPr/>
        <a:lstStyle/>
        <a:p>
          <a:endParaRPr lang="en-US"/>
        </a:p>
      </dgm:t>
    </dgm:pt>
    <dgm:pt modelId="{E4100645-3BB7-4326-88D7-B7F4EA3CE00E}" type="sibTrans" cxnId="{DEBE5A4C-44CD-44A6-960F-65D6598031E0}">
      <dgm:prSet/>
      <dgm:spPr/>
      <dgm:t>
        <a:bodyPr/>
        <a:lstStyle/>
        <a:p>
          <a:endParaRPr lang="en-US"/>
        </a:p>
      </dgm:t>
    </dgm:pt>
    <dgm:pt modelId="{D2E6E8F3-B2AF-43F5-93B1-5D799CED57AA}">
      <dgm:prSet/>
      <dgm:spPr/>
      <dgm:t>
        <a:bodyPr/>
        <a:lstStyle/>
        <a:p>
          <a:r>
            <a:rPr lang="en-US" dirty="0"/>
            <a:t>It’s Hard To Make Realistic Goals</a:t>
          </a:r>
        </a:p>
      </dgm:t>
    </dgm:pt>
    <dgm:pt modelId="{E11F8484-C176-4328-BD4B-9664E56472F8}" type="parTrans" cxnId="{EF378D30-761D-4181-A06C-C3A53429D99E}">
      <dgm:prSet/>
      <dgm:spPr/>
      <dgm:t>
        <a:bodyPr/>
        <a:lstStyle/>
        <a:p>
          <a:endParaRPr lang="en-US"/>
        </a:p>
      </dgm:t>
    </dgm:pt>
    <dgm:pt modelId="{2E828D13-7B12-44C3-BBA5-6D68300B9B6A}" type="sibTrans" cxnId="{EF378D30-761D-4181-A06C-C3A53429D99E}">
      <dgm:prSet/>
      <dgm:spPr/>
      <dgm:t>
        <a:bodyPr/>
        <a:lstStyle/>
        <a:p>
          <a:endParaRPr lang="en-US"/>
        </a:p>
      </dgm:t>
    </dgm:pt>
    <dgm:pt modelId="{106D5944-C7F2-47B6-B0A3-FD2DA1B4291B}">
      <dgm:prSet/>
      <dgm:spPr/>
      <dgm:t>
        <a:bodyPr/>
        <a:lstStyle/>
        <a:p>
          <a:r>
            <a:rPr lang="en-US" dirty="0"/>
            <a:t>You Lack A Sense of Identity</a:t>
          </a:r>
        </a:p>
      </dgm:t>
    </dgm:pt>
    <dgm:pt modelId="{386A134E-30E2-4E62-9295-6DDB8F9054C2}" type="parTrans" cxnId="{CE8BD6FD-ECD6-43F6-8950-7DB1D957487A}">
      <dgm:prSet/>
      <dgm:spPr/>
      <dgm:t>
        <a:bodyPr/>
        <a:lstStyle/>
        <a:p>
          <a:endParaRPr lang="en-US"/>
        </a:p>
      </dgm:t>
    </dgm:pt>
    <dgm:pt modelId="{484A622B-6FB1-4047-8732-1EBFFABAFFC9}" type="sibTrans" cxnId="{CE8BD6FD-ECD6-43F6-8950-7DB1D957487A}">
      <dgm:prSet/>
      <dgm:spPr/>
      <dgm:t>
        <a:bodyPr/>
        <a:lstStyle/>
        <a:p>
          <a:endParaRPr lang="en-US"/>
        </a:p>
      </dgm:t>
    </dgm:pt>
    <dgm:pt modelId="{DB81EAD4-ADF8-4E25-A5C2-9D59DE276C6F}">
      <dgm:prSet/>
      <dgm:spPr/>
      <dgm:t>
        <a:bodyPr/>
        <a:lstStyle/>
        <a:p>
          <a:r>
            <a:rPr lang="en-US" dirty="0"/>
            <a:t>You Can’t Stay on Track</a:t>
          </a:r>
        </a:p>
      </dgm:t>
    </dgm:pt>
    <dgm:pt modelId="{097E7772-A775-442F-8418-CF645774EA43}" type="parTrans" cxnId="{AFE4561B-957D-4244-9407-245434E01BF3}">
      <dgm:prSet/>
      <dgm:spPr/>
      <dgm:t>
        <a:bodyPr/>
        <a:lstStyle/>
        <a:p>
          <a:endParaRPr lang="en-US"/>
        </a:p>
      </dgm:t>
    </dgm:pt>
    <dgm:pt modelId="{471CF474-1252-48C8-A0AB-D56E6058759C}" type="sibTrans" cxnId="{AFE4561B-957D-4244-9407-245434E01BF3}">
      <dgm:prSet/>
      <dgm:spPr/>
      <dgm:t>
        <a:bodyPr/>
        <a:lstStyle/>
        <a:p>
          <a:endParaRPr lang="en-US"/>
        </a:p>
      </dgm:t>
    </dgm:pt>
    <dgm:pt modelId="{5806213F-22F7-4ACF-851A-45F8C180B9C5}">
      <dgm:prSet/>
      <dgm:spPr/>
      <dgm:t>
        <a:bodyPr/>
        <a:lstStyle/>
        <a:p>
          <a:r>
            <a:rPr lang="en-US" dirty="0"/>
            <a:t>You Struggle with Time Management</a:t>
          </a:r>
        </a:p>
      </dgm:t>
    </dgm:pt>
    <dgm:pt modelId="{BD94B4D0-BD22-4AA7-8F4A-31A8A2095D9D}" type="parTrans" cxnId="{E82022FF-DC2B-4D31-9FCC-91995032E75E}">
      <dgm:prSet/>
      <dgm:spPr/>
      <dgm:t>
        <a:bodyPr/>
        <a:lstStyle/>
        <a:p>
          <a:endParaRPr lang="en-US"/>
        </a:p>
      </dgm:t>
    </dgm:pt>
    <dgm:pt modelId="{D838BAF5-B1B0-40CF-821D-F3A59D143ABF}" type="sibTrans" cxnId="{E82022FF-DC2B-4D31-9FCC-91995032E75E}">
      <dgm:prSet/>
      <dgm:spPr/>
      <dgm:t>
        <a:bodyPr/>
        <a:lstStyle/>
        <a:p>
          <a:endParaRPr lang="en-US"/>
        </a:p>
      </dgm:t>
    </dgm:pt>
    <dgm:pt modelId="{2D152599-8752-465D-BE09-80553AB24D61}" type="pres">
      <dgm:prSet presAssocID="{C60496CA-27AE-4195-98FE-66BCCF9EFEF2}" presName="diagram" presStyleCnt="0">
        <dgm:presLayoutVars>
          <dgm:dir/>
          <dgm:resizeHandles val="exact"/>
        </dgm:presLayoutVars>
      </dgm:prSet>
      <dgm:spPr/>
    </dgm:pt>
    <dgm:pt modelId="{7E1383B4-1426-4B8B-83AF-71BED1AF9805}" type="pres">
      <dgm:prSet presAssocID="{8E796DEF-1F95-4340-8D11-BE1763765FFE}" presName="node" presStyleLbl="node1" presStyleIdx="0" presStyleCnt="10">
        <dgm:presLayoutVars>
          <dgm:bulletEnabled val="1"/>
        </dgm:presLayoutVars>
      </dgm:prSet>
      <dgm:spPr/>
    </dgm:pt>
    <dgm:pt modelId="{38907AFB-4734-4B1C-A99A-F737FF689354}" type="pres">
      <dgm:prSet presAssocID="{AAECD490-C943-4BA0-BF9F-2CD03C1DB40E}" presName="sibTrans" presStyleCnt="0"/>
      <dgm:spPr/>
    </dgm:pt>
    <dgm:pt modelId="{AA77557E-302A-4D2E-8BAD-958A71D96410}" type="pres">
      <dgm:prSet presAssocID="{0D0284EC-19AC-41C3-AD6B-70D8A260252A}" presName="node" presStyleLbl="node1" presStyleIdx="1" presStyleCnt="10">
        <dgm:presLayoutVars>
          <dgm:bulletEnabled val="1"/>
        </dgm:presLayoutVars>
      </dgm:prSet>
      <dgm:spPr/>
    </dgm:pt>
    <dgm:pt modelId="{34331207-A229-43D7-9F0C-804D353EFE0E}" type="pres">
      <dgm:prSet presAssocID="{907B2A63-6619-4489-A9C3-8DCB4FA3E8A2}" presName="sibTrans" presStyleCnt="0"/>
      <dgm:spPr/>
    </dgm:pt>
    <dgm:pt modelId="{F90E957B-330D-4373-AC16-C3FBB9CE5DB3}" type="pres">
      <dgm:prSet presAssocID="{F3DB8266-750E-454C-AB69-F4C584AEE8EB}" presName="node" presStyleLbl="node1" presStyleIdx="2" presStyleCnt="10">
        <dgm:presLayoutVars>
          <dgm:bulletEnabled val="1"/>
        </dgm:presLayoutVars>
      </dgm:prSet>
      <dgm:spPr/>
    </dgm:pt>
    <dgm:pt modelId="{51C56CCD-E472-418C-9DB3-63211ED0CD2F}" type="pres">
      <dgm:prSet presAssocID="{826269E7-44E6-4705-A53F-131BCDE5526B}" presName="sibTrans" presStyleCnt="0"/>
      <dgm:spPr/>
    </dgm:pt>
    <dgm:pt modelId="{7D9E1365-5A5B-446B-81C3-40D73A7DC802}" type="pres">
      <dgm:prSet presAssocID="{192E99D5-D3DA-4557-BD63-ECB02BBD532E}" presName="node" presStyleLbl="node1" presStyleIdx="3" presStyleCnt="10">
        <dgm:presLayoutVars>
          <dgm:bulletEnabled val="1"/>
        </dgm:presLayoutVars>
      </dgm:prSet>
      <dgm:spPr/>
    </dgm:pt>
    <dgm:pt modelId="{3C78FF12-27EE-4147-BB47-756F78BB7229}" type="pres">
      <dgm:prSet presAssocID="{A4B217A0-E7B6-459C-847E-093B3CF6AFD4}" presName="sibTrans" presStyleCnt="0"/>
      <dgm:spPr/>
    </dgm:pt>
    <dgm:pt modelId="{CCB56B11-5174-4876-8D12-1960660AC472}" type="pres">
      <dgm:prSet presAssocID="{1C54DDF6-50F6-49E0-9240-647FA2E01A8C}" presName="node" presStyleLbl="node1" presStyleIdx="4" presStyleCnt="10">
        <dgm:presLayoutVars>
          <dgm:bulletEnabled val="1"/>
        </dgm:presLayoutVars>
      </dgm:prSet>
      <dgm:spPr/>
    </dgm:pt>
    <dgm:pt modelId="{925119EA-A78C-4073-A50C-32A940C893F3}" type="pres">
      <dgm:prSet presAssocID="{F517F9A7-BF0B-4168-A691-25C3065D1AE7}" presName="sibTrans" presStyleCnt="0"/>
      <dgm:spPr/>
    </dgm:pt>
    <dgm:pt modelId="{7B79D13B-0EB7-4CB8-B585-613D09B21392}" type="pres">
      <dgm:prSet presAssocID="{3424270F-96C0-4141-BC9E-59BB0AA7E21B}" presName="node" presStyleLbl="node1" presStyleIdx="5" presStyleCnt="10">
        <dgm:presLayoutVars>
          <dgm:bulletEnabled val="1"/>
        </dgm:presLayoutVars>
      </dgm:prSet>
      <dgm:spPr/>
    </dgm:pt>
    <dgm:pt modelId="{DC7FDA14-6254-4E0E-A7CE-95515F53391E}" type="pres">
      <dgm:prSet presAssocID="{E4100645-3BB7-4326-88D7-B7F4EA3CE00E}" presName="sibTrans" presStyleCnt="0"/>
      <dgm:spPr/>
    </dgm:pt>
    <dgm:pt modelId="{621414A3-C6FB-4045-8BF1-CD41C48FF440}" type="pres">
      <dgm:prSet presAssocID="{D2E6E8F3-B2AF-43F5-93B1-5D799CED57AA}" presName="node" presStyleLbl="node1" presStyleIdx="6" presStyleCnt="10">
        <dgm:presLayoutVars>
          <dgm:bulletEnabled val="1"/>
        </dgm:presLayoutVars>
      </dgm:prSet>
      <dgm:spPr/>
    </dgm:pt>
    <dgm:pt modelId="{9C0803E5-39B0-4130-B3A5-16BF6B930FE6}" type="pres">
      <dgm:prSet presAssocID="{2E828D13-7B12-44C3-BBA5-6D68300B9B6A}" presName="sibTrans" presStyleCnt="0"/>
      <dgm:spPr/>
    </dgm:pt>
    <dgm:pt modelId="{D3437F83-5AE0-49B2-8C63-CE12A4AAEB10}" type="pres">
      <dgm:prSet presAssocID="{106D5944-C7F2-47B6-B0A3-FD2DA1B4291B}" presName="node" presStyleLbl="node1" presStyleIdx="7" presStyleCnt="10">
        <dgm:presLayoutVars>
          <dgm:bulletEnabled val="1"/>
        </dgm:presLayoutVars>
      </dgm:prSet>
      <dgm:spPr/>
    </dgm:pt>
    <dgm:pt modelId="{1B857333-0048-4E00-B21F-75FBCC3C050A}" type="pres">
      <dgm:prSet presAssocID="{484A622B-6FB1-4047-8732-1EBFFABAFFC9}" presName="sibTrans" presStyleCnt="0"/>
      <dgm:spPr/>
    </dgm:pt>
    <dgm:pt modelId="{4329D164-0438-4549-B45F-328EA98A201B}" type="pres">
      <dgm:prSet presAssocID="{DB81EAD4-ADF8-4E25-A5C2-9D59DE276C6F}" presName="node" presStyleLbl="node1" presStyleIdx="8" presStyleCnt="10">
        <dgm:presLayoutVars>
          <dgm:bulletEnabled val="1"/>
        </dgm:presLayoutVars>
      </dgm:prSet>
      <dgm:spPr/>
    </dgm:pt>
    <dgm:pt modelId="{A6B59219-81C8-42D6-BA93-F944B6709F39}" type="pres">
      <dgm:prSet presAssocID="{471CF474-1252-48C8-A0AB-D56E6058759C}" presName="sibTrans" presStyleCnt="0"/>
      <dgm:spPr/>
    </dgm:pt>
    <dgm:pt modelId="{E5ACF5B9-7671-4254-A6CD-AAC0C3B8B17E}" type="pres">
      <dgm:prSet presAssocID="{5806213F-22F7-4ACF-851A-45F8C180B9C5}" presName="node" presStyleLbl="node1" presStyleIdx="9" presStyleCnt="10">
        <dgm:presLayoutVars>
          <dgm:bulletEnabled val="1"/>
        </dgm:presLayoutVars>
      </dgm:prSet>
      <dgm:spPr/>
    </dgm:pt>
  </dgm:ptLst>
  <dgm:cxnLst>
    <dgm:cxn modelId="{AFE4561B-957D-4244-9407-245434E01BF3}" srcId="{C60496CA-27AE-4195-98FE-66BCCF9EFEF2}" destId="{DB81EAD4-ADF8-4E25-A5C2-9D59DE276C6F}" srcOrd="8" destOrd="0" parTransId="{097E7772-A775-442F-8418-CF645774EA43}" sibTransId="{471CF474-1252-48C8-A0AB-D56E6058759C}"/>
    <dgm:cxn modelId="{94459C1E-020E-4926-850A-7C5A6F8F6835}" type="presOf" srcId="{F3DB8266-750E-454C-AB69-F4C584AEE8EB}" destId="{F90E957B-330D-4373-AC16-C3FBB9CE5DB3}" srcOrd="0" destOrd="0" presId="urn:microsoft.com/office/officeart/2005/8/layout/default"/>
    <dgm:cxn modelId="{550A6027-225A-457B-B07A-B532ED35ADCD}" type="presOf" srcId="{C60496CA-27AE-4195-98FE-66BCCF9EFEF2}" destId="{2D152599-8752-465D-BE09-80553AB24D61}" srcOrd="0" destOrd="0" presId="urn:microsoft.com/office/officeart/2005/8/layout/default"/>
    <dgm:cxn modelId="{D4FC3D2D-9B4C-4701-B735-DCA44E8CAFFC}" type="presOf" srcId="{106D5944-C7F2-47B6-B0A3-FD2DA1B4291B}" destId="{D3437F83-5AE0-49B2-8C63-CE12A4AAEB10}" srcOrd="0" destOrd="0" presId="urn:microsoft.com/office/officeart/2005/8/layout/default"/>
    <dgm:cxn modelId="{EF378D30-761D-4181-A06C-C3A53429D99E}" srcId="{C60496CA-27AE-4195-98FE-66BCCF9EFEF2}" destId="{D2E6E8F3-B2AF-43F5-93B1-5D799CED57AA}" srcOrd="6" destOrd="0" parTransId="{E11F8484-C176-4328-BD4B-9664E56472F8}" sibTransId="{2E828D13-7B12-44C3-BBA5-6D68300B9B6A}"/>
    <dgm:cxn modelId="{F7AFED33-01EB-4EF0-BB23-28D3CC462A55}" type="presOf" srcId="{1C54DDF6-50F6-49E0-9240-647FA2E01A8C}" destId="{CCB56B11-5174-4876-8D12-1960660AC472}" srcOrd="0" destOrd="0" presId="urn:microsoft.com/office/officeart/2005/8/layout/default"/>
    <dgm:cxn modelId="{46E26A3C-5D14-4712-B7ED-8302A84F2A9C}" type="presOf" srcId="{8E796DEF-1F95-4340-8D11-BE1763765FFE}" destId="{7E1383B4-1426-4B8B-83AF-71BED1AF9805}" srcOrd="0" destOrd="0" presId="urn:microsoft.com/office/officeart/2005/8/layout/default"/>
    <dgm:cxn modelId="{CBC81E68-C45C-454C-8EAB-2E5810DCF4AF}" type="presOf" srcId="{D2E6E8F3-B2AF-43F5-93B1-5D799CED57AA}" destId="{621414A3-C6FB-4045-8BF1-CD41C48FF440}" srcOrd="0" destOrd="0" presId="urn:microsoft.com/office/officeart/2005/8/layout/default"/>
    <dgm:cxn modelId="{99F50B4B-901F-40A1-BD60-1FBA03E1961F}" type="presOf" srcId="{3424270F-96C0-4141-BC9E-59BB0AA7E21B}" destId="{7B79D13B-0EB7-4CB8-B585-613D09B21392}" srcOrd="0" destOrd="0" presId="urn:microsoft.com/office/officeart/2005/8/layout/default"/>
    <dgm:cxn modelId="{DEBE5A4C-44CD-44A6-960F-65D6598031E0}" srcId="{C60496CA-27AE-4195-98FE-66BCCF9EFEF2}" destId="{3424270F-96C0-4141-BC9E-59BB0AA7E21B}" srcOrd="5" destOrd="0" parTransId="{F23631FF-7701-4919-897B-7FBCE30782A0}" sibTransId="{E4100645-3BB7-4326-88D7-B7F4EA3CE00E}"/>
    <dgm:cxn modelId="{FD96257E-EAA8-411C-A8CB-D642F22D5F32}" type="presOf" srcId="{DB81EAD4-ADF8-4E25-A5C2-9D59DE276C6F}" destId="{4329D164-0438-4549-B45F-328EA98A201B}" srcOrd="0" destOrd="0" presId="urn:microsoft.com/office/officeart/2005/8/layout/default"/>
    <dgm:cxn modelId="{18088E90-A54B-4482-A8CF-AF75AC242479}" type="presOf" srcId="{0D0284EC-19AC-41C3-AD6B-70D8A260252A}" destId="{AA77557E-302A-4D2E-8BAD-958A71D96410}" srcOrd="0" destOrd="0" presId="urn:microsoft.com/office/officeart/2005/8/layout/default"/>
    <dgm:cxn modelId="{4AB90CA4-1A6B-4B2E-B777-51105A0ECAA2}" type="presOf" srcId="{5806213F-22F7-4ACF-851A-45F8C180B9C5}" destId="{E5ACF5B9-7671-4254-A6CD-AAC0C3B8B17E}" srcOrd="0" destOrd="0" presId="urn:microsoft.com/office/officeart/2005/8/layout/default"/>
    <dgm:cxn modelId="{B26C4CBF-874F-4546-8DAD-E84E1EC3A4AE}" srcId="{C60496CA-27AE-4195-98FE-66BCCF9EFEF2}" destId="{192E99D5-D3DA-4557-BD63-ECB02BBD532E}" srcOrd="3" destOrd="0" parTransId="{177B0F32-E446-4DB8-A22F-D24B6309C8F1}" sibTransId="{A4B217A0-E7B6-459C-847E-093B3CF6AFD4}"/>
    <dgm:cxn modelId="{8FAE60C8-94C3-4DF8-AA9A-41247B0D8316}" srcId="{C60496CA-27AE-4195-98FE-66BCCF9EFEF2}" destId="{F3DB8266-750E-454C-AB69-F4C584AEE8EB}" srcOrd="2" destOrd="0" parTransId="{F5B9CE41-32F2-4FFC-9FA1-5EA0FF32C008}" sibTransId="{826269E7-44E6-4705-A53F-131BCDE5526B}"/>
    <dgm:cxn modelId="{6CB367D3-E687-497C-B4AA-C0B82522E070}" type="presOf" srcId="{192E99D5-D3DA-4557-BD63-ECB02BBD532E}" destId="{7D9E1365-5A5B-446B-81C3-40D73A7DC802}" srcOrd="0" destOrd="0" presId="urn:microsoft.com/office/officeart/2005/8/layout/default"/>
    <dgm:cxn modelId="{23EB84D6-37FD-441B-A41C-BCF223C07B9F}" srcId="{C60496CA-27AE-4195-98FE-66BCCF9EFEF2}" destId="{1C54DDF6-50F6-49E0-9240-647FA2E01A8C}" srcOrd="4" destOrd="0" parTransId="{BB4C82BF-6499-44F1-90F6-B979CE1EE9F4}" sibTransId="{F517F9A7-BF0B-4168-A691-25C3065D1AE7}"/>
    <dgm:cxn modelId="{E6D0F4E1-089C-4F6C-9BD6-D1C2F952928B}" srcId="{C60496CA-27AE-4195-98FE-66BCCF9EFEF2}" destId="{8E796DEF-1F95-4340-8D11-BE1763765FFE}" srcOrd="0" destOrd="0" parTransId="{7679D6C7-B453-4C9B-BC8F-5B23F343FE5D}" sibTransId="{AAECD490-C943-4BA0-BF9F-2CD03C1DB40E}"/>
    <dgm:cxn modelId="{9646DEE8-587D-4D34-9E85-6FCF0D5D7D27}" srcId="{C60496CA-27AE-4195-98FE-66BCCF9EFEF2}" destId="{0D0284EC-19AC-41C3-AD6B-70D8A260252A}" srcOrd="1" destOrd="0" parTransId="{74E248AF-F771-431B-BBF0-7357D1FDF14E}" sibTransId="{907B2A63-6619-4489-A9C3-8DCB4FA3E8A2}"/>
    <dgm:cxn modelId="{CE8BD6FD-ECD6-43F6-8950-7DB1D957487A}" srcId="{C60496CA-27AE-4195-98FE-66BCCF9EFEF2}" destId="{106D5944-C7F2-47B6-B0A3-FD2DA1B4291B}" srcOrd="7" destOrd="0" parTransId="{386A134E-30E2-4E62-9295-6DDB8F9054C2}" sibTransId="{484A622B-6FB1-4047-8732-1EBFFABAFFC9}"/>
    <dgm:cxn modelId="{E82022FF-DC2B-4D31-9FCC-91995032E75E}" srcId="{C60496CA-27AE-4195-98FE-66BCCF9EFEF2}" destId="{5806213F-22F7-4ACF-851A-45F8C180B9C5}" srcOrd="9" destOrd="0" parTransId="{BD94B4D0-BD22-4AA7-8F4A-31A8A2095D9D}" sibTransId="{D838BAF5-B1B0-40CF-821D-F3A59D143ABF}"/>
    <dgm:cxn modelId="{05DA357A-BBE0-47CB-9D15-464A0AA9B022}" type="presParOf" srcId="{2D152599-8752-465D-BE09-80553AB24D61}" destId="{7E1383B4-1426-4B8B-83AF-71BED1AF9805}" srcOrd="0" destOrd="0" presId="urn:microsoft.com/office/officeart/2005/8/layout/default"/>
    <dgm:cxn modelId="{C76ABE39-18A6-4A6F-9481-0DCDCA9244F8}" type="presParOf" srcId="{2D152599-8752-465D-BE09-80553AB24D61}" destId="{38907AFB-4734-4B1C-A99A-F737FF689354}" srcOrd="1" destOrd="0" presId="urn:microsoft.com/office/officeart/2005/8/layout/default"/>
    <dgm:cxn modelId="{34F6DD14-5728-43DC-8A92-7D51D03E2D9C}" type="presParOf" srcId="{2D152599-8752-465D-BE09-80553AB24D61}" destId="{AA77557E-302A-4D2E-8BAD-958A71D96410}" srcOrd="2" destOrd="0" presId="urn:microsoft.com/office/officeart/2005/8/layout/default"/>
    <dgm:cxn modelId="{078BADED-8168-48D0-847E-310F7868E243}" type="presParOf" srcId="{2D152599-8752-465D-BE09-80553AB24D61}" destId="{34331207-A229-43D7-9F0C-804D353EFE0E}" srcOrd="3" destOrd="0" presId="urn:microsoft.com/office/officeart/2005/8/layout/default"/>
    <dgm:cxn modelId="{E3DC80EE-86AB-4C39-A622-C45B7960371E}" type="presParOf" srcId="{2D152599-8752-465D-BE09-80553AB24D61}" destId="{F90E957B-330D-4373-AC16-C3FBB9CE5DB3}" srcOrd="4" destOrd="0" presId="urn:microsoft.com/office/officeart/2005/8/layout/default"/>
    <dgm:cxn modelId="{AED54BA0-BCD7-4B21-A6E6-1653AB3584F9}" type="presParOf" srcId="{2D152599-8752-465D-BE09-80553AB24D61}" destId="{51C56CCD-E472-418C-9DB3-63211ED0CD2F}" srcOrd="5" destOrd="0" presId="urn:microsoft.com/office/officeart/2005/8/layout/default"/>
    <dgm:cxn modelId="{D03B437C-4447-4A39-85CB-9F8A0B01015F}" type="presParOf" srcId="{2D152599-8752-465D-BE09-80553AB24D61}" destId="{7D9E1365-5A5B-446B-81C3-40D73A7DC802}" srcOrd="6" destOrd="0" presId="urn:microsoft.com/office/officeart/2005/8/layout/default"/>
    <dgm:cxn modelId="{8C555C39-9C63-454D-8FB6-9C3A57B9925D}" type="presParOf" srcId="{2D152599-8752-465D-BE09-80553AB24D61}" destId="{3C78FF12-27EE-4147-BB47-756F78BB7229}" srcOrd="7" destOrd="0" presId="urn:microsoft.com/office/officeart/2005/8/layout/default"/>
    <dgm:cxn modelId="{4D064771-0BE4-4FB9-939F-B1A475EED328}" type="presParOf" srcId="{2D152599-8752-465D-BE09-80553AB24D61}" destId="{CCB56B11-5174-4876-8D12-1960660AC472}" srcOrd="8" destOrd="0" presId="urn:microsoft.com/office/officeart/2005/8/layout/default"/>
    <dgm:cxn modelId="{44BF2F1C-8522-46A2-AA75-E15FFA981645}" type="presParOf" srcId="{2D152599-8752-465D-BE09-80553AB24D61}" destId="{925119EA-A78C-4073-A50C-32A940C893F3}" srcOrd="9" destOrd="0" presId="urn:microsoft.com/office/officeart/2005/8/layout/default"/>
    <dgm:cxn modelId="{8B84F39C-DC53-4ED2-ACAD-CADAC42A268B}" type="presParOf" srcId="{2D152599-8752-465D-BE09-80553AB24D61}" destId="{7B79D13B-0EB7-4CB8-B585-613D09B21392}" srcOrd="10" destOrd="0" presId="urn:microsoft.com/office/officeart/2005/8/layout/default"/>
    <dgm:cxn modelId="{B57356C0-0E83-4A93-8087-7C251D45C06F}" type="presParOf" srcId="{2D152599-8752-465D-BE09-80553AB24D61}" destId="{DC7FDA14-6254-4E0E-A7CE-95515F53391E}" srcOrd="11" destOrd="0" presId="urn:microsoft.com/office/officeart/2005/8/layout/default"/>
    <dgm:cxn modelId="{A9C36C8D-3759-4ED2-BE1A-7C675E916C03}" type="presParOf" srcId="{2D152599-8752-465D-BE09-80553AB24D61}" destId="{621414A3-C6FB-4045-8BF1-CD41C48FF440}" srcOrd="12" destOrd="0" presId="urn:microsoft.com/office/officeart/2005/8/layout/default"/>
    <dgm:cxn modelId="{4D9B9E72-FA39-4767-A3A8-CF913251E7CA}" type="presParOf" srcId="{2D152599-8752-465D-BE09-80553AB24D61}" destId="{9C0803E5-39B0-4130-B3A5-16BF6B930FE6}" srcOrd="13" destOrd="0" presId="urn:microsoft.com/office/officeart/2005/8/layout/default"/>
    <dgm:cxn modelId="{F8382DC0-37F3-44A6-91AE-911D98E08AC7}" type="presParOf" srcId="{2D152599-8752-465D-BE09-80553AB24D61}" destId="{D3437F83-5AE0-49B2-8C63-CE12A4AAEB10}" srcOrd="14" destOrd="0" presId="urn:microsoft.com/office/officeart/2005/8/layout/default"/>
    <dgm:cxn modelId="{BD2AC53C-FB28-41C8-96EB-320B1A80242A}" type="presParOf" srcId="{2D152599-8752-465D-BE09-80553AB24D61}" destId="{1B857333-0048-4E00-B21F-75FBCC3C050A}" srcOrd="15" destOrd="0" presId="urn:microsoft.com/office/officeart/2005/8/layout/default"/>
    <dgm:cxn modelId="{091782B7-FCE5-4BA3-AD98-17FC785E3DA8}" type="presParOf" srcId="{2D152599-8752-465D-BE09-80553AB24D61}" destId="{4329D164-0438-4549-B45F-328EA98A201B}" srcOrd="16" destOrd="0" presId="urn:microsoft.com/office/officeart/2005/8/layout/default"/>
    <dgm:cxn modelId="{B37161E8-DE10-4F0E-A56D-75A39EDE1023}" type="presParOf" srcId="{2D152599-8752-465D-BE09-80553AB24D61}" destId="{A6B59219-81C8-42D6-BA93-F944B6709F39}" srcOrd="17" destOrd="0" presId="urn:microsoft.com/office/officeart/2005/8/layout/default"/>
    <dgm:cxn modelId="{9B9803E5-1F70-4591-B2AB-040548A71561}" type="presParOf" srcId="{2D152599-8752-465D-BE09-80553AB24D61}" destId="{E5ACF5B9-7671-4254-A6CD-AAC0C3B8B17E}"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286DF7-277A-4907-B1E3-A82A7754568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1B73953-3D79-493F-A06D-745485CDA043}">
      <dgm:prSet/>
      <dgm:spPr/>
      <dgm:t>
        <a:bodyPr/>
        <a:lstStyle/>
        <a:p>
          <a:r>
            <a:rPr lang="en-US" dirty="0"/>
            <a:t>Contributes to empathy</a:t>
          </a:r>
        </a:p>
      </dgm:t>
    </dgm:pt>
    <dgm:pt modelId="{FC8ED783-01C0-454C-8825-073FA0110E15}" type="parTrans" cxnId="{C95ED70C-1887-4236-A23F-B4088A736A9C}">
      <dgm:prSet/>
      <dgm:spPr/>
      <dgm:t>
        <a:bodyPr/>
        <a:lstStyle/>
        <a:p>
          <a:endParaRPr lang="en-US"/>
        </a:p>
      </dgm:t>
    </dgm:pt>
    <dgm:pt modelId="{BFD84FB8-FDBA-4410-B2CB-BB348CD94F74}" type="sibTrans" cxnId="{C95ED70C-1887-4236-A23F-B4088A736A9C}">
      <dgm:prSet/>
      <dgm:spPr/>
      <dgm:t>
        <a:bodyPr/>
        <a:lstStyle/>
        <a:p>
          <a:endParaRPr lang="en-US"/>
        </a:p>
      </dgm:t>
    </dgm:pt>
    <dgm:pt modelId="{83178F4E-2D1C-4837-AE80-9AB659B80820}">
      <dgm:prSet/>
      <dgm:spPr/>
      <dgm:t>
        <a:bodyPr/>
        <a:lstStyle/>
        <a:p>
          <a:r>
            <a:rPr lang="en-US" dirty="0"/>
            <a:t>We need to understand ourselves before we can understand others.</a:t>
          </a:r>
        </a:p>
      </dgm:t>
    </dgm:pt>
    <dgm:pt modelId="{5F8EE7AB-85A6-46B8-846E-06F0D06EFFA0}" type="parTrans" cxnId="{DE679790-EA3F-4E09-8F84-86C64E8AF4E6}">
      <dgm:prSet/>
      <dgm:spPr/>
      <dgm:t>
        <a:bodyPr/>
        <a:lstStyle/>
        <a:p>
          <a:endParaRPr lang="en-US"/>
        </a:p>
      </dgm:t>
    </dgm:pt>
    <dgm:pt modelId="{D3CDCF85-12B8-402A-918C-16A9F9831B54}" type="sibTrans" cxnId="{DE679790-EA3F-4E09-8F84-86C64E8AF4E6}">
      <dgm:prSet/>
      <dgm:spPr/>
      <dgm:t>
        <a:bodyPr/>
        <a:lstStyle/>
        <a:p>
          <a:endParaRPr lang="en-US"/>
        </a:p>
      </dgm:t>
    </dgm:pt>
    <dgm:pt modelId="{3A8ED555-D3F5-4F5F-9A39-5D9AD754A7B7}">
      <dgm:prSet/>
      <dgm:spPr/>
      <dgm:t>
        <a:bodyPr/>
        <a:lstStyle/>
        <a:p>
          <a:r>
            <a:rPr lang="en-US"/>
            <a:t>Improves communication skills</a:t>
          </a:r>
        </a:p>
      </dgm:t>
    </dgm:pt>
    <dgm:pt modelId="{2F927F86-989A-4006-96BF-D7969988E81A}" type="parTrans" cxnId="{C570E0C1-1280-4C9E-8700-C21F4D653618}">
      <dgm:prSet/>
      <dgm:spPr/>
      <dgm:t>
        <a:bodyPr/>
        <a:lstStyle/>
        <a:p>
          <a:endParaRPr lang="en-US"/>
        </a:p>
      </dgm:t>
    </dgm:pt>
    <dgm:pt modelId="{F01130C0-813E-4CC5-A0F7-E89CE40AF055}" type="sibTrans" cxnId="{C570E0C1-1280-4C9E-8700-C21F4D653618}">
      <dgm:prSet/>
      <dgm:spPr/>
      <dgm:t>
        <a:bodyPr/>
        <a:lstStyle/>
        <a:p>
          <a:endParaRPr lang="en-US"/>
        </a:p>
      </dgm:t>
    </dgm:pt>
    <dgm:pt modelId="{6371B907-176E-44E0-847A-E7F4F863B786}">
      <dgm:prSet/>
      <dgm:spPr/>
      <dgm:t>
        <a:bodyPr/>
        <a:lstStyle/>
        <a:p>
          <a:r>
            <a:rPr lang="en-US"/>
            <a:t>When you are aware of your communication style, it is easier to tailor it to specific audiences.</a:t>
          </a:r>
        </a:p>
      </dgm:t>
    </dgm:pt>
    <dgm:pt modelId="{4873AE3C-4C34-44C4-A9EA-52AD70FD87DC}" type="parTrans" cxnId="{20C66A33-90C4-4F1F-9FC5-56BE551C1F7F}">
      <dgm:prSet/>
      <dgm:spPr/>
      <dgm:t>
        <a:bodyPr/>
        <a:lstStyle/>
        <a:p>
          <a:endParaRPr lang="en-US"/>
        </a:p>
      </dgm:t>
    </dgm:pt>
    <dgm:pt modelId="{F09C0EF7-B793-4547-9DC0-68B8E9900A2C}" type="sibTrans" cxnId="{20C66A33-90C4-4F1F-9FC5-56BE551C1F7F}">
      <dgm:prSet/>
      <dgm:spPr/>
      <dgm:t>
        <a:bodyPr/>
        <a:lstStyle/>
        <a:p>
          <a:endParaRPr lang="en-US"/>
        </a:p>
      </dgm:t>
    </dgm:pt>
    <dgm:pt modelId="{5CE57DC2-4A9C-4809-8397-D6C3D1FDEB97}">
      <dgm:prSet/>
      <dgm:spPr/>
      <dgm:t>
        <a:bodyPr/>
        <a:lstStyle/>
        <a:p>
          <a:r>
            <a:rPr lang="en-US" dirty="0"/>
            <a:t>Assists with stress management</a:t>
          </a:r>
        </a:p>
      </dgm:t>
    </dgm:pt>
    <dgm:pt modelId="{7F5951ED-DAC4-47D8-92B1-487CAA112C29}" type="parTrans" cxnId="{E993120A-90A8-45BA-A9A3-790EF35A5389}">
      <dgm:prSet/>
      <dgm:spPr/>
      <dgm:t>
        <a:bodyPr/>
        <a:lstStyle/>
        <a:p>
          <a:endParaRPr lang="en-US"/>
        </a:p>
      </dgm:t>
    </dgm:pt>
    <dgm:pt modelId="{ECB26E2D-C39D-4450-977E-B104A54676CD}" type="sibTrans" cxnId="{E993120A-90A8-45BA-A9A3-790EF35A5389}">
      <dgm:prSet/>
      <dgm:spPr/>
      <dgm:t>
        <a:bodyPr/>
        <a:lstStyle/>
        <a:p>
          <a:endParaRPr lang="en-US"/>
        </a:p>
      </dgm:t>
    </dgm:pt>
    <dgm:pt modelId="{B90DDFE0-3CC2-48B3-A049-6362D67227DE}">
      <dgm:prSet/>
      <dgm:spPr/>
      <dgm:t>
        <a:bodyPr/>
        <a:lstStyle/>
        <a:p>
          <a:r>
            <a:rPr lang="en-US"/>
            <a:t>If you find yourself feeling irritable or burned out, you can take action to remedy the situation. </a:t>
          </a:r>
        </a:p>
      </dgm:t>
    </dgm:pt>
    <dgm:pt modelId="{9D60DB64-387A-4F41-BA85-0C9659249D13}" type="parTrans" cxnId="{FFBAC43E-54C3-48E4-B67E-4C367E038FBF}">
      <dgm:prSet/>
      <dgm:spPr/>
      <dgm:t>
        <a:bodyPr/>
        <a:lstStyle/>
        <a:p>
          <a:endParaRPr lang="en-US"/>
        </a:p>
      </dgm:t>
    </dgm:pt>
    <dgm:pt modelId="{55224DB9-FAD8-40A2-A9F4-521AD7377A00}" type="sibTrans" cxnId="{FFBAC43E-54C3-48E4-B67E-4C367E038FBF}">
      <dgm:prSet/>
      <dgm:spPr/>
      <dgm:t>
        <a:bodyPr/>
        <a:lstStyle/>
        <a:p>
          <a:endParaRPr lang="en-US"/>
        </a:p>
      </dgm:t>
    </dgm:pt>
    <dgm:pt modelId="{48BB4130-05A8-4A2D-A579-A867CE34FA7C}">
      <dgm:prSet/>
      <dgm:spPr/>
      <dgm:t>
        <a:bodyPr/>
        <a:lstStyle/>
        <a:p>
          <a:r>
            <a:rPr lang="en-US" dirty="0"/>
            <a:t>Leads to better time management</a:t>
          </a:r>
        </a:p>
      </dgm:t>
    </dgm:pt>
    <dgm:pt modelId="{26CB0866-C9F3-4FF0-B04B-37CC0B9A5E8C}" type="parTrans" cxnId="{6623541A-5BE0-4009-9E29-E214AC3854B5}">
      <dgm:prSet/>
      <dgm:spPr/>
      <dgm:t>
        <a:bodyPr/>
        <a:lstStyle/>
        <a:p>
          <a:endParaRPr lang="en-US"/>
        </a:p>
      </dgm:t>
    </dgm:pt>
    <dgm:pt modelId="{D683D27D-3237-43D0-8C10-3B2563ADF636}" type="sibTrans" cxnId="{6623541A-5BE0-4009-9E29-E214AC3854B5}">
      <dgm:prSet/>
      <dgm:spPr/>
      <dgm:t>
        <a:bodyPr/>
        <a:lstStyle/>
        <a:p>
          <a:endParaRPr lang="en-US"/>
        </a:p>
      </dgm:t>
    </dgm:pt>
    <dgm:pt modelId="{195BDEAE-1A09-474E-8009-1CE41DA9A5CE}">
      <dgm:prSet/>
      <dgm:spPr/>
      <dgm:t>
        <a:bodyPr/>
        <a:lstStyle/>
        <a:p>
          <a:r>
            <a:rPr lang="en-US"/>
            <a:t>If you are most energized in the early morning, you can schedule analytical work for that time.</a:t>
          </a:r>
        </a:p>
      </dgm:t>
    </dgm:pt>
    <dgm:pt modelId="{9CA66800-71C4-4D88-B9E4-C5ED724C88D5}" type="parTrans" cxnId="{C1A1334C-DAFE-4944-A2E9-FDC22E806206}">
      <dgm:prSet/>
      <dgm:spPr/>
      <dgm:t>
        <a:bodyPr/>
        <a:lstStyle/>
        <a:p>
          <a:endParaRPr lang="en-US"/>
        </a:p>
      </dgm:t>
    </dgm:pt>
    <dgm:pt modelId="{5777EFE0-57D6-4BF0-B43D-7B7EBB96A726}" type="sibTrans" cxnId="{C1A1334C-DAFE-4944-A2E9-FDC22E806206}">
      <dgm:prSet/>
      <dgm:spPr/>
      <dgm:t>
        <a:bodyPr/>
        <a:lstStyle/>
        <a:p>
          <a:endParaRPr lang="en-US"/>
        </a:p>
      </dgm:t>
    </dgm:pt>
    <dgm:pt modelId="{6450767D-3B4F-484C-B371-E855A0E2A75E}">
      <dgm:prSet/>
      <dgm:spPr/>
      <dgm:t>
        <a:bodyPr/>
        <a:lstStyle/>
        <a:p>
          <a:r>
            <a:rPr lang="en-US" dirty="0"/>
            <a:t>Facilitates decision making</a:t>
          </a:r>
        </a:p>
      </dgm:t>
    </dgm:pt>
    <dgm:pt modelId="{656F1CF3-B54C-4ADA-B523-A610161D9651}" type="parTrans" cxnId="{49A4B943-BCA0-4EB9-BE2E-A4E431E3F988}">
      <dgm:prSet/>
      <dgm:spPr/>
      <dgm:t>
        <a:bodyPr/>
        <a:lstStyle/>
        <a:p>
          <a:endParaRPr lang="en-US"/>
        </a:p>
      </dgm:t>
    </dgm:pt>
    <dgm:pt modelId="{552B01D4-6C73-46E7-B2D7-64EC04EF6BE8}" type="sibTrans" cxnId="{49A4B943-BCA0-4EB9-BE2E-A4E431E3F988}">
      <dgm:prSet/>
      <dgm:spPr/>
      <dgm:t>
        <a:bodyPr/>
        <a:lstStyle/>
        <a:p>
          <a:endParaRPr lang="en-US"/>
        </a:p>
      </dgm:t>
    </dgm:pt>
    <dgm:pt modelId="{534B2E8A-E914-40C5-A938-A5E7E554CB70}">
      <dgm:prSet/>
      <dgm:spPr/>
      <dgm:t>
        <a:bodyPr/>
        <a:lstStyle/>
        <a:p>
          <a:r>
            <a:rPr lang="en-US" dirty="0"/>
            <a:t>Being mindful of potential biases and understanding how they can lead to poor choices, self-aware individuals make smarter decisions.</a:t>
          </a:r>
        </a:p>
      </dgm:t>
    </dgm:pt>
    <dgm:pt modelId="{DDBD3437-BDAC-45D7-A116-AD68527A2C32}" type="parTrans" cxnId="{99D4B7E4-825A-4306-90BA-145783C6472D}">
      <dgm:prSet/>
      <dgm:spPr/>
      <dgm:t>
        <a:bodyPr/>
        <a:lstStyle/>
        <a:p>
          <a:endParaRPr lang="en-US"/>
        </a:p>
      </dgm:t>
    </dgm:pt>
    <dgm:pt modelId="{31077626-C314-4C2E-BEB2-8E1C094E5494}" type="sibTrans" cxnId="{99D4B7E4-825A-4306-90BA-145783C6472D}">
      <dgm:prSet/>
      <dgm:spPr/>
      <dgm:t>
        <a:bodyPr/>
        <a:lstStyle/>
        <a:p>
          <a:endParaRPr lang="en-US"/>
        </a:p>
      </dgm:t>
    </dgm:pt>
    <dgm:pt modelId="{EFDB5F3E-D6DC-4EE8-AECB-352006156F17}">
      <dgm:prSet/>
      <dgm:spPr/>
      <dgm:t>
        <a:bodyPr/>
        <a:lstStyle/>
        <a:p>
          <a:r>
            <a:rPr lang="en-US" dirty="0"/>
            <a:t>Increases self-control</a:t>
          </a:r>
        </a:p>
      </dgm:t>
    </dgm:pt>
    <dgm:pt modelId="{E8E19390-5983-44FF-A44A-23A7CC5DEE42}" type="parTrans" cxnId="{BC732429-860E-4A1B-83BD-E0FB8BEE88B9}">
      <dgm:prSet/>
      <dgm:spPr/>
      <dgm:t>
        <a:bodyPr/>
        <a:lstStyle/>
        <a:p>
          <a:endParaRPr lang="en-US"/>
        </a:p>
      </dgm:t>
    </dgm:pt>
    <dgm:pt modelId="{5C3671AC-BAFD-4678-AA1C-F3C1CD04DC1E}" type="sibTrans" cxnId="{BC732429-860E-4A1B-83BD-E0FB8BEE88B9}">
      <dgm:prSet/>
      <dgm:spPr/>
      <dgm:t>
        <a:bodyPr/>
        <a:lstStyle/>
        <a:p>
          <a:endParaRPr lang="en-US"/>
        </a:p>
      </dgm:t>
    </dgm:pt>
    <dgm:pt modelId="{3A879266-79EF-40BB-9942-97DCB573187D}">
      <dgm:prSet/>
      <dgm:spPr/>
      <dgm:t>
        <a:bodyPr/>
        <a:lstStyle/>
        <a:p>
          <a:r>
            <a:rPr lang="en-US" dirty="0"/>
            <a:t>Requires thinking about your reactions and acting in the most appropriate way possible</a:t>
          </a:r>
        </a:p>
      </dgm:t>
    </dgm:pt>
    <dgm:pt modelId="{A7DB1BD4-397A-47DA-9400-13AA5D35F6B7}" type="parTrans" cxnId="{FACE61BD-DDC6-47D0-A4B2-5D96FEBD89E9}">
      <dgm:prSet/>
      <dgm:spPr/>
      <dgm:t>
        <a:bodyPr/>
        <a:lstStyle/>
        <a:p>
          <a:endParaRPr lang="en-US"/>
        </a:p>
      </dgm:t>
    </dgm:pt>
    <dgm:pt modelId="{34A05129-7CBD-411A-B867-5807032BBBAC}" type="sibTrans" cxnId="{FACE61BD-DDC6-47D0-A4B2-5D96FEBD89E9}">
      <dgm:prSet/>
      <dgm:spPr/>
      <dgm:t>
        <a:bodyPr/>
        <a:lstStyle/>
        <a:p>
          <a:endParaRPr lang="en-US"/>
        </a:p>
      </dgm:t>
    </dgm:pt>
    <dgm:pt modelId="{D2A7604E-441C-46EE-A10D-FF032C6FCCDF}">
      <dgm:prSet/>
      <dgm:spPr/>
      <dgm:t>
        <a:bodyPr/>
        <a:lstStyle/>
        <a:p>
          <a:r>
            <a:rPr lang="en-US" dirty="0"/>
            <a:t>Boosts productivity</a:t>
          </a:r>
        </a:p>
      </dgm:t>
    </dgm:pt>
    <dgm:pt modelId="{528B2E5A-3AA6-49BF-A601-43EAEF05B8DB}" type="parTrans" cxnId="{3CACDF9C-B52F-46D0-957A-752FB437747E}">
      <dgm:prSet/>
      <dgm:spPr/>
      <dgm:t>
        <a:bodyPr/>
        <a:lstStyle/>
        <a:p>
          <a:endParaRPr lang="en-US"/>
        </a:p>
      </dgm:t>
    </dgm:pt>
    <dgm:pt modelId="{515764A7-B850-49B4-AC71-7FC41860143C}" type="sibTrans" cxnId="{3CACDF9C-B52F-46D0-957A-752FB437747E}">
      <dgm:prSet/>
      <dgm:spPr/>
      <dgm:t>
        <a:bodyPr/>
        <a:lstStyle/>
        <a:p>
          <a:endParaRPr lang="en-US"/>
        </a:p>
      </dgm:t>
    </dgm:pt>
    <dgm:pt modelId="{C6AAAAAC-C6C1-4891-A0DC-7C5D6BC0E394}">
      <dgm:prSet/>
      <dgm:spPr/>
      <dgm:t>
        <a:bodyPr/>
        <a:lstStyle/>
        <a:p>
          <a:r>
            <a:rPr lang="en-US"/>
            <a:t>You can focus on your assets and delegate tasks that aren't within your area of expertise.</a:t>
          </a:r>
        </a:p>
      </dgm:t>
    </dgm:pt>
    <dgm:pt modelId="{A46D3839-424D-418C-A983-40F9CFA7468D}" type="parTrans" cxnId="{73BD95B1-0AB4-4F30-BBB7-CCA7B8E584CD}">
      <dgm:prSet/>
      <dgm:spPr/>
      <dgm:t>
        <a:bodyPr/>
        <a:lstStyle/>
        <a:p>
          <a:endParaRPr lang="en-US"/>
        </a:p>
      </dgm:t>
    </dgm:pt>
    <dgm:pt modelId="{1A2A201D-EEB0-4956-9BFF-9A1B18054FAF}" type="sibTrans" cxnId="{73BD95B1-0AB4-4F30-BBB7-CCA7B8E584CD}">
      <dgm:prSet/>
      <dgm:spPr/>
      <dgm:t>
        <a:bodyPr/>
        <a:lstStyle/>
        <a:p>
          <a:endParaRPr lang="en-US"/>
        </a:p>
      </dgm:t>
    </dgm:pt>
    <dgm:pt modelId="{A15898FA-4E19-4231-83A3-F55CBD250330}" type="pres">
      <dgm:prSet presAssocID="{FE286DF7-277A-4907-B1E3-A82A77545685}" presName="Name0" presStyleCnt="0">
        <dgm:presLayoutVars>
          <dgm:dir/>
          <dgm:animLvl val="lvl"/>
          <dgm:resizeHandles val="exact"/>
        </dgm:presLayoutVars>
      </dgm:prSet>
      <dgm:spPr/>
    </dgm:pt>
    <dgm:pt modelId="{10ADC785-DFCC-4964-872E-C3A8ED0579FB}" type="pres">
      <dgm:prSet presAssocID="{41B73953-3D79-493F-A06D-745485CDA043}" presName="linNode" presStyleCnt="0"/>
      <dgm:spPr/>
    </dgm:pt>
    <dgm:pt modelId="{111DFD56-3333-4058-8170-D706E6214C8E}" type="pres">
      <dgm:prSet presAssocID="{41B73953-3D79-493F-A06D-745485CDA043}" presName="parentText" presStyleLbl="node1" presStyleIdx="0" presStyleCnt="7">
        <dgm:presLayoutVars>
          <dgm:chMax val="1"/>
          <dgm:bulletEnabled val="1"/>
        </dgm:presLayoutVars>
      </dgm:prSet>
      <dgm:spPr/>
    </dgm:pt>
    <dgm:pt modelId="{ECE78C96-9C21-421B-A124-63822A941808}" type="pres">
      <dgm:prSet presAssocID="{41B73953-3D79-493F-A06D-745485CDA043}" presName="descendantText" presStyleLbl="alignAccFollowNode1" presStyleIdx="0" presStyleCnt="7">
        <dgm:presLayoutVars>
          <dgm:bulletEnabled val="1"/>
        </dgm:presLayoutVars>
      </dgm:prSet>
      <dgm:spPr/>
    </dgm:pt>
    <dgm:pt modelId="{7EBEED60-3AD4-406E-9FBE-16127311B73C}" type="pres">
      <dgm:prSet presAssocID="{BFD84FB8-FDBA-4410-B2CB-BB348CD94F74}" presName="sp" presStyleCnt="0"/>
      <dgm:spPr/>
    </dgm:pt>
    <dgm:pt modelId="{A4391D8F-7791-41BB-883E-EF91A8692791}" type="pres">
      <dgm:prSet presAssocID="{3A8ED555-D3F5-4F5F-9A39-5D9AD754A7B7}" presName="linNode" presStyleCnt="0"/>
      <dgm:spPr/>
    </dgm:pt>
    <dgm:pt modelId="{096B83B6-2B0D-4183-ACC3-A2C1A3303B39}" type="pres">
      <dgm:prSet presAssocID="{3A8ED555-D3F5-4F5F-9A39-5D9AD754A7B7}" presName="parentText" presStyleLbl="node1" presStyleIdx="1" presStyleCnt="7">
        <dgm:presLayoutVars>
          <dgm:chMax val="1"/>
          <dgm:bulletEnabled val="1"/>
        </dgm:presLayoutVars>
      </dgm:prSet>
      <dgm:spPr/>
    </dgm:pt>
    <dgm:pt modelId="{05AD5189-237A-4FF0-9E5D-21506B5B8826}" type="pres">
      <dgm:prSet presAssocID="{3A8ED555-D3F5-4F5F-9A39-5D9AD754A7B7}" presName="descendantText" presStyleLbl="alignAccFollowNode1" presStyleIdx="1" presStyleCnt="7">
        <dgm:presLayoutVars>
          <dgm:bulletEnabled val="1"/>
        </dgm:presLayoutVars>
      </dgm:prSet>
      <dgm:spPr/>
    </dgm:pt>
    <dgm:pt modelId="{89D27387-2E61-4C2E-ABF4-904149D804DB}" type="pres">
      <dgm:prSet presAssocID="{F01130C0-813E-4CC5-A0F7-E89CE40AF055}" presName="sp" presStyleCnt="0"/>
      <dgm:spPr/>
    </dgm:pt>
    <dgm:pt modelId="{C6847E9F-578B-47F5-B9EE-CA36626584BA}" type="pres">
      <dgm:prSet presAssocID="{5CE57DC2-4A9C-4809-8397-D6C3D1FDEB97}" presName="linNode" presStyleCnt="0"/>
      <dgm:spPr/>
    </dgm:pt>
    <dgm:pt modelId="{A6F79513-226D-48ED-B74D-49E8A77C88FE}" type="pres">
      <dgm:prSet presAssocID="{5CE57DC2-4A9C-4809-8397-D6C3D1FDEB97}" presName="parentText" presStyleLbl="node1" presStyleIdx="2" presStyleCnt="7">
        <dgm:presLayoutVars>
          <dgm:chMax val="1"/>
          <dgm:bulletEnabled val="1"/>
        </dgm:presLayoutVars>
      </dgm:prSet>
      <dgm:spPr/>
    </dgm:pt>
    <dgm:pt modelId="{5352ACF2-CDA8-45AD-828D-0C30503EF438}" type="pres">
      <dgm:prSet presAssocID="{5CE57DC2-4A9C-4809-8397-D6C3D1FDEB97}" presName="descendantText" presStyleLbl="alignAccFollowNode1" presStyleIdx="2" presStyleCnt="7">
        <dgm:presLayoutVars>
          <dgm:bulletEnabled val="1"/>
        </dgm:presLayoutVars>
      </dgm:prSet>
      <dgm:spPr/>
    </dgm:pt>
    <dgm:pt modelId="{9A838E03-D2F7-4C32-840F-7FA4B4D9CC78}" type="pres">
      <dgm:prSet presAssocID="{ECB26E2D-C39D-4450-977E-B104A54676CD}" presName="sp" presStyleCnt="0"/>
      <dgm:spPr/>
    </dgm:pt>
    <dgm:pt modelId="{E8C17A2F-E25A-460D-A19A-5C60B3B8668F}" type="pres">
      <dgm:prSet presAssocID="{48BB4130-05A8-4A2D-A579-A867CE34FA7C}" presName="linNode" presStyleCnt="0"/>
      <dgm:spPr/>
    </dgm:pt>
    <dgm:pt modelId="{58E84732-4614-41C3-8345-9FC727B13941}" type="pres">
      <dgm:prSet presAssocID="{48BB4130-05A8-4A2D-A579-A867CE34FA7C}" presName="parentText" presStyleLbl="node1" presStyleIdx="3" presStyleCnt="7">
        <dgm:presLayoutVars>
          <dgm:chMax val="1"/>
          <dgm:bulletEnabled val="1"/>
        </dgm:presLayoutVars>
      </dgm:prSet>
      <dgm:spPr/>
    </dgm:pt>
    <dgm:pt modelId="{8E33F1BD-23CF-413A-B67A-A853019BF3F6}" type="pres">
      <dgm:prSet presAssocID="{48BB4130-05A8-4A2D-A579-A867CE34FA7C}" presName="descendantText" presStyleLbl="alignAccFollowNode1" presStyleIdx="3" presStyleCnt="7">
        <dgm:presLayoutVars>
          <dgm:bulletEnabled val="1"/>
        </dgm:presLayoutVars>
      </dgm:prSet>
      <dgm:spPr/>
    </dgm:pt>
    <dgm:pt modelId="{B1804E88-6385-4B98-BDE2-2FE8128AEBA9}" type="pres">
      <dgm:prSet presAssocID="{D683D27D-3237-43D0-8C10-3B2563ADF636}" presName="sp" presStyleCnt="0"/>
      <dgm:spPr/>
    </dgm:pt>
    <dgm:pt modelId="{89C06FA7-B22F-4E3E-BEF0-5F0EC10EC086}" type="pres">
      <dgm:prSet presAssocID="{6450767D-3B4F-484C-B371-E855A0E2A75E}" presName="linNode" presStyleCnt="0"/>
      <dgm:spPr/>
    </dgm:pt>
    <dgm:pt modelId="{A43E512C-508B-40A3-8A55-63B70E964A29}" type="pres">
      <dgm:prSet presAssocID="{6450767D-3B4F-484C-B371-E855A0E2A75E}" presName="parentText" presStyleLbl="node1" presStyleIdx="4" presStyleCnt="7">
        <dgm:presLayoutVars>
          <dgm:chMax val="1"/>
          <dgm:bulletEnabled val="1"/>
        </dgm:presLayoutVars>
      </dgm:prSet>
      <dgm:spPr/>
    </dgm:pt>
    <dgm:pt modelId="{B2B83C61-56F0-46E4-A851-50FE5A0BB642}" type="pres">
      <dgm:prSet presAssocID="{6450767D-3B4F-484C-B371-E855A0E2A75E}" presName="descendantText" presStyleLbl="alignAccFollowNode1" presStyleIdx="4" presStyleCnt="7">
        <dgm:presLayoutVars>
          <dgm:bulletEnabled val="1"/>
        </dgm:presLayoutVars>
      </dgm:prSet>
      <dgm:spPr/>
    </dgm:pt>
    <dgm:pt modelId="{3CF82490-9B17-494B-8AFB-412C94DDCFA3}" type="pres">
      <dgm:prSet presAssocID="{552B01D4-6C73-46E7-B2D7-64EC04EF6BE8}" presName="sp" presStyleCnt="0"/>
      <dgm:spPr/>
    </dgm:pt>
    <dgm:pt modelId="{9EFAADAB-7931-4AF2-9A2B-1380047A7113}" type="pres">
      <dgm:prSet presAssocID="{EFDB5F3E-D6DC-4EE8-AECB-352006156F17}" presName="linNode" presStyleCnt="0"/>
      <dgm:spPr/>
    </dgm:pt>
    <dgm:pt modelId="{1497A6E1-8078-4F8C-B4AD-11D7E93EDF9E}" type="pres">
      <dgm:prSet presAssocID="{EFDB5F3E-D6DC-4EE8-AECB-352006156F17}" presName="parentText" presStyleLbl="node1" presStyleIdx="5" presStyleCnt="7">
        <dgm:presLayoutVars>
          <dgm:chMax val="1"/>
          <dgm:bulletEnabled val="1"/>
        </dgm:presLayoutVars>
      </dgm:prSet>
      <dgm:spPr/>
    </dgm:pt>
    <dgm:pt modelId="{A75E2211-6DE0-4D48-BA53-70193B7D00B9}" type="pres">
      <dgm:prSet presAssocID="{EFDB5F3E-D6DC-4EE8-AECB-352006156F17}" presName="descendantText" presStyleLbl="alignAccFollowNode1" presStyleIdx="5" presStyleCnt="7">
        <dgm:presLayoutVars>
          <dgm:bulletEnabled val="1"/>
        </dgm:presLayoutVars>
      </dgm:prSet>
      <dgm:spPr/>
    </dgm:pt>
    <dgm:pt modelId="{A9B2076E-2E6C-4EBE-9207-2964CA62854F}" type="pres">
      <dgm:prSet presAssocID="{5C3671AC-BAFD-4678-AA1C-F3C1CD04DC1E}" presName="sp" presStyleCnt="0"/>
      <dgm:spPr/>
    </dgm:pt>
    <dgm:pt modelId="{9C743ED1-467F-4472-B967-1A8196AB1790}" type="pres">
      <dgm:prSet presAssocID="{D2A7604E-441C-46EE-A10D-FF032C6FCCDF}" presName="linNode" presStyleCnt="0"/>
      <dgm:spPr/>
    </dgm:pt>
    <dgm:pt modelId="{3301C34B-3338-4061-95BC-270BDB573EA5}" type="pres">
      <dgm:prSet presAssocID="{D2A7604E-441C-46EE-A10D-FF032C6FCCDF}" presName="parentText" presStyleLbl="node1" presStyleIdx="6" presStyleCnt="7">
        <dgm:presLayoutVars>
          <dgm:chMax val="1"/>
          <dgm:bulletEnabled val="1"/>
        </dgm:presLayoutVars>
      </dgm:prSet>
      <dgm:spPr/>
    </dgm:pt>
    <dgm:pt modelId="{53A7CEE8-89DE-48D7-BCE3-BDEB9F63FCF0}" type="pres">
      <dgm:prSet presAssocID="{D2A7604E-441C-46EE-A10D-FF032C6FCCDF}" presName="descendantText" presStyleLbl="alignAccFollowNode1" presStyleIdx="6" presStyleCnt="7">
        <dgm:presLayoutVars>
          <dgm:bulletEnabled val="1"/>
        </dgm:presLayoutVars>
      </dgm:prSet>
      <dgm:spPr/>
    </dgm:pt>
  </dgm:ptLst>
  <dgm:cxnLst>
    <dgm:cxn modelId="{E993120A-90A8-45BA-A9A3-790EF35A5389}" srcId="{FE286DF7-277A-4907-B1E3-A82A77545685}" destId="{5CE57DC2-4A9C-4809-8397-D6C3D1FDEB97}" srcOrd="2" destOrd="0" parTransId="{7F5951ED-DAC4-47D8-92B1-487CAA112C29}" sibTransId="{ECB26E2D-C39D-4450-977E-B104A54676CD}"/>
    <dgm:cxn modelId="{C95ED70C-1887-4236-A23F-B4088A736A9C}" srcId="{FE286DF7-277A-4907-B1E3-A82A77545685}" destId="{41B73953-3D79-493F-A06D-745485CDA043}" srcOrd="0" destOrd="0" parTransId="{FC8ED783-01C0-454C-8825-073FA0110E15}" sibTransId="{BFD84FB8-FDBA-4410-B2CB-BB348CD94F74}"/>
    <dgm:cxn modelId="{6623541A-5BE0-4009-9E29-E214AC3854B5}" srcId="{FE286DF7-277A-4907-B1E3-A82A77545685}" destId="{48BB4130-05A8-4A2D-A579-A867CE34FA7C}" srcOrd="3" destOrd="0" parTransId="{26CB0866-C9F3-4FF0-B04B-37CC0B9A5E8C}" sibTransId="{D683D27D-3237-43D0-8C10-3B2563ADF636}"/>
    <dgm:cxn modelId="{2182A522-FDFE-4C04-A532-CC80CA3CC65B}" type="presOf" srcId="{83178F4E-2D1C-4837-AE80-9AB659B80820}" destId="{ECE78C96-9C21-421B-A124-63822A941808}" srcOrd="0" destOrd="0" presId="urn:microsoft.com/office/officeart/2005/8/layout/vList5"/>
    <dgm:cxn modelId="{BC732429-860E-4A1B-83BD-E0FB8BEE88B9}" srcId="{FE286DF7-277A-4907-B1E3-A82A77545685}" destId="{EFDB5F3E-D6DC-4EE8-AECB-352006156F17}" srcOrd="5" destOrd="0" parTransId="{E8E19390-5983-44FF-A44A-23A7CC5DEE42}" sibTransId="{5C3671AC-BAFD-4678-AA1C-F3C1CD04DC1E}"/>
    <dgm:cxn modelId="{189E062D-7F8E-45CC-85BC-8374CB60AC86}" type="presOf" srcId="{48BB4130-05A8-4A2D-A579-A867CE34FA7C}" destId="{58E84732-4614-41C3-8345-9FC727B13941}" srcOrd="0" destOrd="0" presId="urn:microsoft.com/office/officeart/2005/8/layout/vList5"/>
    <dgm:cxn modelId="{20C66A33-90C4-4F1F-9FC5-56BE551C1F7F}" srcId="{3A8ED555-D3F5-4F5F-9A39-5D9AD754A7B7}" destId="{6371B907-176E-44E0-847A-E7F4F863B786}" srcOrd="0" destOrd="0" parTransId="{4873AE3C-4C34-44C4-A9EA-52AD70FD87DC}" sibTransId="{F09C0EF7-B793-4547-9DC0-68B8E9900A2C}"/>
    <dgm:cxn modelId="{FFBAC43E-54C3-48E4-B67E-4C367E038FBF}" srcId="{5CE57DC2-4A9C-4809-8397-D6C3D1FDEB97}" destId="{B90DDFE0-3CC2-48B3-A049-6362D67227DE}" srcOrd="0" destOrd="0" parTransId="{9D60DB64-387A-4F41-BA85-0C9659249D13}" sibTransId="{55224DB9-FAD8-40A2-A9F4-521AD7377A00}"/>
    <dgm:cxn modelId="{736CCC61-63B6-4F56-A406-47277765882A}" type="presOf" srcId="{6450767D-3B4F-484C-B371-E855A0E2A75E}" destId="{A43E512C-508B-40A3-8A55-63B70E964A29}" srcOrd="0" destOrd="0" presId="urn:microsoft.com/office/officeart/2005/8/layout/vList5"/>
    <dgm:cxn modelId="{49A4B943-BCA0-4EB9-BE2E-A4E431E3F988}" srcId="{FE286DF7-277A-4907-B1E3-A82A77545685}" destId="{6450767D-3B4F-484C-B371-E855A0E2A75E}" srcOrd="4" destOrd="0" parTransId="{656F1CF3-B54C-4ADA-B523-A610161D9651}" sibTransId="{552B01D4-6C73-46E7-B2D7-64EC04EF6BE8}"/>
    <dgm:cxn modelId="{C1A1334C-DAFE-4944-A2E9-FDC22E806206}" srcId="{48BB4130-05A8-4A2D-A579-A867CE34FA7C}" destId="{195BDEAE-1A09-474E-8009-1CE41DA9A5CE}" srcOrd="0" destOrd="0" parTransId="{9CA66800-71C4-4D88-B9E4-C5ED724C88D5}" sibTransId="{5777EFE0-57D6-4BF0-B43D-7B7EBB96A726}"/>
    <dgm:cxn modelId="{9C3C056D-EA37-41F8-8B25-8EF04D2B672B}" type="presOf" srcId="{3A879266-79EF-40BB-9942-97DCB573187D}" destId="{A75E2211-6DE0-4D48-BA53-70193B7D00B9}" srcOrd="0" destOrd="0" presId="urn:microsoft.com/office/officeart/2005/8/layout/vList5"/>
    <dgm:cxn modelId="{DD82D44F-930F-4908-9BB0-9DE4C649DA97}" type="presOf" srcId="{41B73953-3D79-493F-A06D-745485CDA043}" destId="{111DFD56-3333-4058-8170-D706E6214C8E}" srcOrd="0" destOrd="0" presId="urn:microsoft.com/office/officeart/2005/8/layout/vList5"/>
    <dgm:cxn modelId="{8A83B977-C798-433D-B320-B11C7225932B}" type="presOf" srcId="{5CE57DC2-4A9C-4809-8397-D6C3D1FDEB97}" destId="{A6F79513-226D-48ED-B74D-49E8A77C88FE}" srcOrd="0" destOrd="0" presId="urn:microsoft.com/office/officeart/2005/8/layout/vList5"/>
    <dgm:cxn modelId="{8669688B-936D-44E2-95F3-72E788039C24}" type="presOf" srcId="{6371B907-176E-44E0-847A-E7F4F863B786}" destId="{05AD5189-237A-4FF0-9E5D-21506B5B8826}" srcOrd="0" destOrd="0" presId="urn:microsoft.com/office/officeart/2005/8/layout/vList5"/>
    <dgm:cxn modelId="{DE679790-EA3F-4E09-8F84-86C64E8AF4E6}" srcId="{41B73953-3D79-493F-A06D-745485CDA043}" destId="{83178F4E-2D1C-4837-AE80-9AB659B80820}" srcOrd="0" destOrd="0" parTransId="{5F8EE7AB-85A6-46B8-846E-06F0D06EFFA0}" sibTransId="{D3CDCF85-12B8-402A-918C-16A9F9831B54}"/>
    <dgm:cxn modelId="{22A3659C-239F-4250-9D51-84E697C2EC6E}" type="presOf" srcId="{C6AAAAAC-C6C1-4891-A0DC-7C5D6BC0E394}" destId="{53A7CEE8-89DE-48D7-BCE3-BDEB9F63FCF0}" srcOrd="0" destOrd="0" presId="urn:microsoft.com/office/officeart/2005/8/layout/vList5"/>
    <dgm:cxn modelId="{3CACDF9C-B52F-46D0-957A-752FB437747E}" srcId="{FE286DF7-277A-4907-B1E3-A82A77545685}" destId="{D2A7604E-441C-46EE-A10D-FF032C6FCCDF}" srcOrd="6" destOrd="0" parTransId="{528B2E5A-3AA6-49BF-A601-43EAEF05B8DB}" sibTransId="{515764A7-B850-49B4-AC71-7FC41860143C}"/>
    <dgm:cxn modelId="{BDAFD1AA-F8F6-4C53-B25B-CD3EB54EAD2F}" type="presOf" srcId="{EFDB5F3E-D6DC-4EE8-AECB-352006156F17}" destId="{1497A6E1-8078-4F8C-B4AD-11D7E93EDF9E}" srcOrd="0" destOrd="0" presId="urn:microsoft.com/office/officeart/2005/8/layout/vList5"/>
    <dgm:cxn modelId="{73BD95B1-0AB4-4F30-BBB7-CCA7B8E584CD}" srcId="{D2A7604E-441C-46EE-A10D-FF032C6FCCDF}" destId="{C6AAAAAC-C6C1-4891-A0DC-7C5D6BC0E394}" srcOrd="0" destOrd="0" parTransId="{A46D3839-424D-418C-A983-40F9CFA7468D}" sibTransId="{1A2A201D-EEB0-4956-9BFF-9A1B18054FAF}"/>
    <dgm:cxn modelId="{381FCDBA-C1FD-40D6-81E5-FDC04094683F}" type="presOf" srcId="{195BDEAE-1A09-474E-8009-1CE41DA9A5CE}" destId="{8E33F1BD-23CF-413A-B67A-A853019BF3F6}" srcOrd="0" destOrd="0" presId="urn:microsoft.com/office/officeart/2005/8/layout/vList5"/>
    <dgm:cxn modelId="{FACE61BD-DDC6-47D0-A4B2-5D96FEBD89E9}" srcId="{EFDB5F3E-D6DC-4EE8-AECB-352006156F17}" destId="{3A879266-79EF-40BB-9942-97DCB573187D}" srcOrd="0" destOrd="0" parTransId="{A7DB1BD4-397A-47DA-9400-13AA5D35F6B7}" sibTransId="{34A05129-7CBD-411A-B867-5807032BBBAC}"/>
    <dgm:cxn modelId="{C570E0C1-1280-4C9E-8700-C21F4D653618}" srcId="{FE286DF7-277A-4907-B1E3-A82A77545685}" destId="{3A8ED555-D3F5-4F5F-9A39-5D9AD754A7B7}" srcOrd="1" destOrd="0" parTransId="{2F927F86-989A-4006-96BF-D7969988E81A}" sibTransId="{F01130C0-813E-4CC5-A0F7-E89CE40AF055}"/>
    <dgm:cxn modelId="{75AE87CB-D1AC-42A7-AE09-3DC56E665C14}" type="presOf" srcId="{FE286DF7-277A-4907-B1E3-A82A77545685}" destId="{A15898FA-4E19-4231-83A3-F55CBD250330}" srcOrd="0" destOrd="0" presId="urn:microsoft.com/office/officeart/2005/8/layout/vList5"/>
    <dgm:cxn modelId="{D2BEBBCE-C6A3-463C-A7CF-DB7F4BED37B8}" type="presOf" srcId="{B90DDFE0-3CC2-48B3-A049-6362D67227DE}" destId="{5352ACF2-CDA8-45AD-828D-0C30503EF438}" srcOrd="0" destOrd="0" presId="urn:microsoft.com/office/officeart/2005/8/layout/vList5"/>
    <dgm:cxn modelId="{3FF37AD8-C66F-45FD-9683-B2070D0B82BD}" type="presOf" srcId="{534B2E8A-E914-40C5-A938-A5E7E554CB70}" destId="{B2B83C61-56F0-46E4-A851-50FE5A0BB642}" srcOrd="0" destOrd="0" presId="urn:microsoft.com/office/officeart/2005/8/layout/vList5"/>
    <dgm:cxn modelId="{99D4B7E4-825A-4306-90BA-145783C6472D}" srcId="{6450767D-3B4F-484C-B371-E855A0E2A75E}" destId="{534B2E8A-E914-40C5-A938-A5E7E554CB70}" srcOrd="0" destOrd="0" parTransId="{DDBD3437-BDAC-45D7-A116-AD68527A2C32}" sibTransId="{31077626-C314-4C2E-BEB2-8E1C094E5494}"/>
    <dgm:cxn modelId="{6EF7C2E8-69B1-4067-AF59-066DA22C404B}" type="presOf" srcId="{3A8ED555-D3F5-4F5F-9A39-5D9AD754A7B7}" destId="{096B83B6-2B0D-4183-ACC3-A2C1A3303B39}" srcOrd="0" destOrd="0" presId="urn:microsoft.com/office/officeart/2005/8/layout/vList5"/>
    <dgm:cxn modelId="{EAFD7FF3-8691-4882-B054-6C7B54A73775}" type="presOf" srcId="{D2A7604E-441C-46EE-A10D-FF032C6FCCDF}" destId="{3301C34B-3338-4061-95BC-270BDB573EA5}" srcOrd="0" destOrd="0" presId="urn:microsoft.com/office/officeart/2005/8/layout/vList5"/>
    <dgm:cxn modelId="{37E90FD8-1780-46E2-B34B-CF5424481519}" type="presParOf" srcId="{A15898FA-4E19-4231-83A3-F55CBD250330}" destId="{10ADC785-DFCC-4964-872E-C3A8ED0579FB}" srcOrd="0" destOrd="0" presId="urn:microsoft.com/office/officeart/2005/8/layout/vList5"/>
    <dgm:cxn modelId="{A04DC2A4-3D20-4635-905D-12A9C596B11C}" type="presParOf" srcId="{10ADC785-DFCC-4964-872E-C3A8ED0579FB}" destId="{111DFD56-3333-4058-8170-D706E6214C8E}" srcOrd="0" destOrd="0" presId="urn:microsoft.com/office/officeart/2005/8/layout/vList5"/>
    <dgm:cxn modelId="{B5E55AB5-0250-4A3A-943A-18F84A678F89}" type="presParOf" srcId="{10ADC785-DFCC-4964-872E-C3A8ED0579FB}" destId="{ECE78C96-9C21-421B-A124-63822A941808}" srcOrd="1" destOrd="0" presId="urn:microsoft.com/office/officeart/2005/8/layout/vList5"/>
    <dgm:cxn modelId="{44A20BF1-3685-419C-9E20-B71AAE4415E0}" type="presParOf" srcId="{A15898FA-4E19-4231-83A3-F55CBD250330}" destId="{7EBEED60-3AD4-406E-9FBE-16127311B73C}" srcOrd="1" destOrd="0" presId="urn:microsoft.com/office/officeart/2005/8/layout/vList5"/>
    <dgm:cxn modelId="{17F4CBEC-2428-4D75-8459-ABA53C95377E}" type="presParOf" srcId="{A15898FA-4E19-4231-83A3-F55CBD250330}" destId="{A4391D8F-7791-41BB-883E-EF91A8692791}" srcOrd="2" destOrd="0" presId="urn:microsoft.com/office/officeart/2005/8/layout/vList5"/>
    <dgm:cxn modelId="{23FA7C2D-8FF1-409A-AD7E-B08499B92E07}" type="presParOf" srcId="{A4391D8F-7791-41BB-883E-EF91A8692791}" destId="{096B83B6-2B0D-4183-ACC3-A2C1A3303B39}" srcOrd="0" destOrd="0" presId="urn:microsoft.com/office/officeart/2005/8/layout/vList5"/>
    <dgm:cxn modelId="{018213CA-B392-4857-BC8F-1557F61F12FF}" type="presParOf" srcId="{A4391D8F-7791-41BB-883E-EF91A8692791}" destId="{05AD5189-237A-4FF0-9E5D-21506B5B8826}" srcOrd="1" destOrd="0" presId="urn:microsoft.com/office/officeart/2005/8/layout/vList5"/>
    <dgm:cxn modelId="{E483F467-E6E3-4AE1-A4D0-4D3126BE4B68}" type="presParOf" srcId="{A15898FA-4E19-4231-83A3-F55CBD250330}" destId="{89D27387-2E61-4C2E-ABF4-904149D804DB}" srcOrd="3" destOrd="0" presId="urn:microsoft.com/office/officeart/2005/8/layout/vList5"/>
    <dgm:cxn modelId="{48D924B6-9A08-467B-AB50-8591087F8657}" type="presParOf" srcId="{A15898FA-4E19-4231-83A3-F55CBD250330}" destId="{C6847E9F-578B-47F5-B9EE-CA36626584BA}" srcOrd="4" destOrd="0" presId="urn:microsoft.com/office/officeart/2005/8/layout/vList5"/>
    <dgm:cxn modelId="{3A5609E3-CCA3-45F2-8D60-580B14D4762C}" type="presParOf" srcId="{C6847E9F-578B-47F5-B9EE-CA36626584BA}" destId="{A6F79513-226D-48ED-B74D-49E8A77C88FE}" srcOrd="0" destOrd="0" presId="urn:microsoft.com/office/officeart/2005/8/layout/vList5"/>
    <dgm:cxn modelId="{CBF2CDCE-EE86-4AA4-92F2-FAE38230E768}" type="presParOf" srcId="{C6847E9F-578B-47F5-B9EE-CA36626584BA}" destId="{5352ACF2-CDA8-45AD-828D-0C30503EF438}" srcOrd="1" destOrd="0" presId="urn:microsoft.com/office/officeart/2005/8/layout/vList5"/>
    <dgm:cxn modelId="{8C8D1EC3-E0D7-4B78-AA02-970DFD87E772}" type="presParOf" srcId="{A15898FA-4E19-4231-83A3-F55CBD250330}" destId="{9A838E03-D2F7-4C32-840F-7FA4B4D9CC78}" srcOrd="5" destOrd="0" presId="urn:microsoft.com/office/officeart/2005/8/layout/vList5"/>
    <dgm:cxn modelId="{B461F6B7-D47D-4EF6-8A2B-EC89EDB41C00}" type="presParOf" srcId="{A15898FA-4E19-4231-83A3-F55CBD250330}" destId="{E8C17A2F-E25A-460D-A19A-5C60B3B8668F}" srcOrd="6" destOrd="0" presId="urn:microsoft.com/office/officeart/2005/8/layout/vList5"/>
    <dgm:cxn modelId="{E9390507-1E15-469C-AAFD-E1821076F28D}" type="presParOf" srcId="{E8C17A2F-E25A-460D-A19A-5C60B3B8668F}" destId="{58E84732-4614-41C3-8345-9FC727B13941}" srcOrd="0" destOrd="0" presId="urn:microsoft.com/office/officeart/2005/8/layout/vList5"/>
    <dgm:cxn modelId="{6EB60684-6FE9-4CF2-B7FA-258C6BAE2E30}" type="presParOf" srcId="{E8C17A2F-E25A-460D-A19A-5C60B3B8668F}" destId="{8E33F1BD-23CF-413A-B67A-A853019BF3F6}" srcOrd="1" destOrd="0" presId="urn:microsoft.com/office/officeart/2005/8/layout/vList5"/>
    <dgm:cxn modelId="{788E2B8F-9C7C-4689-9956-F7317AF8B9FC}" type="presParOf" srcId="{A15898FA-4E19-4231-83A3-F55CBD250330}" destId="{B1804E88-6385-4B98-BDE2-2FE8128AEBA9}" srcOrd="7" destOrd="0" presId="urn:microsoft.com/office/officeart/2005/8/layout/vList5"/>
    <dgm:cxn modelId="{6DDF0B00-FA18-43EC-85BA-FE0CD57AE8DC}" type="presParOf" srcId="{A15898FA-4E19-4231-83A3-F55CBD250330}" destId="{89C06FA7-B22F-4E3E-BEF0-5F0EC10EC086}" srcOrd="8" destOrd="0" presId="urn:microsoft.com/office/officeart/2005/8/layout/vList5"/>
    <dgm:cxn modelId="{A7407C88-BB7A-4A61-8E2F-04D8DD7B6AC2}" type="presParOf" srcId="{89C06FA7-B22F-4E3E-BEF0-5F0EC10EC086}" destId="{A43E512C-508B-40A3-8A55-63B70E964A29}" srcOrd="0" destOrd="0" presId="urn:microsoft.com/office/officeart/2005/8/layout/vList5"/>
    <dgm:cxn modelId="{5599C25D-63A7-4741-9FE1-6C0AC5C56BB8}" type="presParOf" srcId="{89C06FA7-B22F-4E3E-BEF0-5F0EC10EC086}" destId="{B2B83C61-56F0-46E4-A851-50FE5A0BB642}" srcOrd="1" destOrd="0" presId="urn:microsoft.com/office/officeart/2005/8/layout/vList5"/>
    <dgm:cxn modelId="{42E82FC3-90DF-4F24-BE30-FD5D7DF5C693}" type="presParOf" srcId="{A15898FA-4E19-4231-83A3-F55CBD250330}" destId="{3CF82490-9B17-494B-8AFB-412C94DDCFA3}" srcOrd="9" destOrd="0" presId="urn:microsoft.com/office/officeart/2005/8/layout/vList5"/>
    <dgm:cxn modelId="{1271377B-5C1A-4A7F-89B8-32AA868A5116}" type="presParOf" srcId="{A15898FA-4E19-4231-83A3-F55CBD250330}" destId="{9EFAADAB-7931-4AF2-9A2B-1380047A7113}" srcOrd="10" destOrd="0" presId="urn:microsoft.com/office/officeart/2005/8/layout/vList5"/>
    <dgm:cxn modelId="{D2095490-C608-44A2-BD02-0DC44EB9FFF3}" type="presParOf" srcId="{9EFAADAB-7931-4AF2-9A2B-1380047A7113}" destId="{1497A6E1-8078-4F8C-B4AD-11D7E93EDF9E}" srcOrd="0" destOrd="0" presId="urn:microsoft.com/office/officeart/2005/8/layout/vList5"/>
    <dgm:cxn modelId="{ACEF9C6C-6D21-4AF3-AE7E-5C60776097E2}" type="presParOf" srcId="{9EFAADAB-7931-4AF2-9A2B-1380047A7113}" destId="{A75E2211-6DE0-4D48-BA53-70193B7D00B9}" srcOrd="1" destOrd="0" presId="urn:microsoft.com/office/officeart/2005/8/layout/vList5"/>
    <dgm:cxn modelId="{33156D9E-FCD8-4934-9F97-73793F8ECDB4}" type="presParOf" srcId="{A15898FA-4E19-4231-83A3-F55CBD250330}" destId="{A9B2076E-2E6C-4EBE-9207-2964CA62854F}" srcOrd="11" destOrd="0" presId="urn:microsoft.com/office/officeart/2005/8/layout/vList5"/>
    <dgm:cxn modelId="{50591202-DB8D-4226-8FA2-0DDB2222164D}" type="presParOf" srcId="{A15898FA-4E19-4231-83A3-F55CBD250330}" destId="{9C743ED1-467F-4472-B967-1A8196AB1790}" srcOrd="12" destOrd="0" presId="urn:microsoft.com/office/officeart/2005/8/layout/vList5"/>
    <dgm:cxn modelId="{5B3F244E-295D-4208-8DA1-9E4AE046DC9F}" type="presParOf" srcId="{9C743ED1-467F-4472-B967-1A8196AB1790}" destId="{3301C34B-3338-4061-95BC-270BDB573EA5}" srcOrd="0" destOrd="0" presId="urn:microsoft.com/office/officeart/2005/8/layout/vList5"/>
    <dgm:cxn modelId="{181280E2-3B05-441F-B280-3F9B6D726915}" type="presParOf" srcId="{9C743ED1-467F-4472-B967-1A8196AB1790}" destId="{53A7CEE8-89DE-48D7-BCE3-BDEB9F63FCF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51827-F181-4B1D-82CA-8B38EE72F16F}">
      <dsp:nvSpPr>
        <dsp:cNvPr id="0" name=""/>
        <dsp:cNvSpPr/>
      </dsp:nvSpPr>
      <dsp:spPr>
        <a:xfrm>
          <a:off x="0" y="274068"/>
          <a:ext cx="5914209" cy="1029600"/>
        </a:xfrm>
        <a:prstGeom prst="round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Assignments</a:t>
          </a:r>
        </a:p>
      </dsp:txBody>
      <dsp:txXfrm>
        <a:off x="50261" y="324329"/>
        <a:ext cx="5813687" cy="929078"/>
      </dsp:txXfrm>
    </dsp:sp>
    <dsp:sp modelId="{C5CFEE2D-3BD7-444A-B1BC-80162C741688}">
      <dsp:nvSpPr>
        <dsp:cNvPr id="0" name=""/>
        <dsp:cNvSpPr/>
      </dsp:nvSpPr>
      <dsp:spPr>
        <a:xfrm>
          <a:off x="0" y="1303668"/>
          <a:ext cx="5914209" cy="1548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776" tIns="55880" rIns="312928" bIns="55880" numCol="1" spcCol="1270" anchor="t" anchorCtr="0">
          <a:noAutofit/>
        </a:bodyPr>
        <a:lstStyle/>
        <a:p>
          <a:pPr marL="285750" lvl="1" indent="-285750" algn="l" defTabSz="1511300">
            <a:lnSpc>
              <a:spcPct val="90000"/>
            </a:lnSpc>
            <a:spcBef>
              <a:spcPct val="0"/>
            </a:spcBef>
            <a:spcAft>
              <a:spcPct val="20000"/>
            </a:spcAft>
            <a:buChar char="•"/>
          </a:pPr>
          <a:r>
            <a:rPr lang="en-US" sz="3400" kern="1200" dirty="0"/>
            <a:t>Review assignments and due dates</a:t>
          </a:r>
        </a:p>
        <a:p>
          <a:pPr marL="285750" lvl="1" indent="-285750" algn="l" defTabSz="1511300">
            <a:lnSpc>
              <a:spcPct val="90000"/>
            </a:lnSpc>
            <a:spcBef>
              <a:spcPct val="0"/>
            </a:spcBef>
            <a:spcAft>
              <a:spcPct val="20000"/>
            </a:spcAft>
            <a:buChar char="•"/>
          </a:pPr>
          <a:r>
            <a:rPr lang="en-US" sz="3400" kern="1200" dirty="0"/>
            <a:t>Initial the roll</a:t>
          </a:r>
        </a:p>
      </dsp:txBody>
      <dsp:txXfrm>
        <a:off x="0" y="1303668"/>
        <a:ext cx="5914209" cy="1548360"/>
      </dsp:txXfrm>
    </dsp:sp>
    <dsp:sp modelId="{EC31C51A-39A4-41FB-841E-D08652CED8F3}">
      <dsp:nvSpPr>
        <dsp:cNvPr id="0" name=""/>
        <dsp:cNvSpPr/>
      </dsp:nvSpPr>
      <dsp:spPr>
        <a:xfrm>
          <a:off x="0" y="2852028"/>
          <a:ext cx="5914209" cy="1029600"/>
        </a:xfrm>
        <a:prstGeom prst="roundRect">
          <a:avLst/>
        </a:prstGeom>
        <a:blipFill>
          <a:blip xmlns:r="http://schemas.openxmlformats.org/officeDocument/2006/relationships" r:embed="rId1">
            <a:duotone>
              <a:schemeClr val="accent2">
                <a:hueOff val="3363155"/>
                <a:satOff val="-3572"/>
                <a:lumOff val="2745"/>
                <a:alphaOff val="0"/>
                <a:shade val="74000"/>
                <a:satMod val="130000"/>
                <a:lumMod val="90000"/>
              </a:schemeClr>
              <a:schemeClr val="accent2">
                <a:hueOff val="3363155"/>
                <a:satOff val="-3572"/>
                <a:lumOff val="2745"/>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Self-Awareness</a:t>
          </a:r>
        </a:p>
      </dsp:txBody>
      <dsp:txXfrm>
        <a:off x="50261" y="2902289"/>
        <a:ext cx="5813687" cy="929078"/>
      </dsp:txXfrm>
    </dsp:sp>
    <dsp:sp modelId="{381EA62F-012D-4A28-8997-368F735A4E53}">
      <dsp:nvSpPr>
        <dsp:cNvPr id="0" name=""/>
        <dsp:cNvSpPr/>
      </dsp:nvSpPr>
      <dsp:spPr>
        <a:xfrm>
          <a:off x="0" y="3881628"/>
          <a:ext cx="5914209" cy="10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776" tIns="55880" rIns="312928" bIns="55880" numCol="1" spcCol="1270" anchor="t" anchorCtr="0">
          <a:noAutofit/>
        </a:bodyPr>
        <a:lstStyle/>
        <a:p>
          <a:pPr marL="285750" lvl="1" indent="-285750" algn="l" defTabSz="1511300">
            <a:lnSpc>
              <a:spcPct val="90000"/>
            </a:lnSpc>
            <a:spcBef>
              <a:spcPct val="0"/>
            </a:spcBef>
            <a:spcAft>
              <a:spcPct val="20000"/>
            </a:spcAft>
            <a:buChar char="•"/>
          </a:pPr>
          <a:r>
            <a:rPr lang="en-US" sz="3400" kern="1200" dirty="0"/>
            <a:t>Understanding Self-Awareness</a:t>
          </a:r>
        </a:p>
        <a:p>
          <a:pPr marL="285750" lvl="1" indent="-285750" algn="l" defTabSz="1511300">
            <a:lnSpc>
              <a:spcPct val="90000"/>
            </a:lnSpc>
            <a:spcBef>
              <a:spcPct val="0"/>
            </a:spcBef>
            <a:spcAft>
              <a:spcPct val="20000"/>
            </a:spcAft>
            <a:buChar char="•"/>
          </a:pPr>
          <a:r>
            <a:rPr lang="en-US" sz="3400" kern="1200" dirty="0"/>
            <a:t>Improving Self-Awareness</a:t>
          </a:r>
        </a:p>
      </dsp:txBody>
      <dsp:txXfrm>
        <a:off x="0" y="3881628"/>
        <a:ext cx="5914209" cy="10929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0B159F-5DBB-4FBB-816D-A35E220EC23B}">
      <dsp:nvSpPr>
        <dsp:cNvPr id="0" name=""/>
        <dsp:cNvSpPr/>
      </dsp:nvSpPr>
      <dsp:spPr>
        <a:xfrm>
          <a:off x="0" y="60858"/>
          <a:ext cx="5914209" cy="973440"/>
        </a:xfrm>
        <a:prstGeom prst="round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U02 Prepare: Articulate (Discussed in class today)</a:t>
          </a:r>
        </a:p>
      </dsp:txBody>
      <dsp:txXfrm>
        <a:off x="47519" y="108377"/>
        <a:ext cx="5819171" cy="878402"/>
      </dsp:txXfrm>
    </dsp:sp>
    <dsp:sp modelId="{3A597C61-9A12-4019-B2FC-63F53FEB122D}">
      <dsp:nvSpPr>
        <dsp:cNvPr id="0" name=""/>
        <dsp:cNvSpPr/>
      </dsp:nvSpPr>
      <dsp:spPr>
        <a:xfrm>
          <a:off x="0" y="1034298"/>
          <a:ext cx="5914209" cy="6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776"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Answer 4 questions about self-awareness</a:t>
          </a:r>
        </a:p>
        <a:p>
          <a:pPr marL="228600" lvl="1" indent="-228600" algn="l" defTabSz="889000">
            <a:lnSpc>
              <a:spcPct val="90000"/>
            </a:lnSpc>
            <a:spcBef>
              <a:spcPct val="0"/>
            </a:spcBef>
            <a:spcAft>
              <a:spcPct val="20000"/>
            </a:spcAft>
            <a:buChar char="•"/>
          </a:pPr>
          <a:r>
            <a:rPr lang="en-US" sz="2000" kern="1200" dirty="0"/>
            <a:t>Due Wed. 9/25</a:t>
          </a:r>
        </a:p>
      </dsp:txBody>
      <dsp:txXfrm>
        <a:off x="0" y="1034298"/>
        <a:ext cx="5914209" cy="645840"/>
      </dsp:txXfrm>
    </dsp:sp>
    <dsp:sp modelId="{3AEB3FF1-21DA-4DB8-A85F-E0BD6413D425}">
      <dsp:nvSpPr>
        <dsp:cNvPr id="0" name=""/>
        <dsp:cNvSpPr/>
      </dsp:nvSpPr>
      <dsp:spPr>
        <a:xfrm>
          <a:off x="0" y="1680138"/>
          <a:ext cx="5914209" cy="973440"/>
        </a:xfrm>
        <a:prstGeom prst="roundRect">
          <a:avLst/>
        </a:prstGeom>
        <a:blipFill>
          <a:blip xmlns:r="http://schemas.openxmlformats.org/officeDocument/2006/relationships" r:embed="rId1">
            <a:duotone>
              <a:schemeClr val="accent2">
                <a:hueOff val="1681577"/>
                <a:satOff val="-1786"/>
                <a:lumOff val="1372"/>
                <a:alphaOff val="0"/>
                <a:shade val="74000"/>
                <a:satMod val="130000"/>
                <a:lumMod val="90000"/>
              </a:schemeClr>
              <a:schemeClr val="accent2">
                <a:hueOff val="1681577"/>
                <a:satOff val="-1786"/>
                <a:lumOff val="1372"/>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U02 Prove 0: Teamwork Skills</a:t>
          </a:r>
        </a:p>
      </dsp:txBody>
      <dsp:txXfrm>
        <a:off x="47519" y="1727657"/>
        <a:ext cx="5819171" cy="878402"/>
      </dsp:txXfrm>
    </dsp:sp>
    <dsp:sp modelId="{F98C8EA2-4E7D-40BC-B50B-FD43B5FA7080}">
      <dsp:nvSpPr>
        <dsp:cNvPr id="0" name=""/>
        <dsp:cNvSpPr/>
      </dsp:nvSpPr>
      <dsp:spPr>
        <a:xfrm>
          <a:off x="0" y="2653578"/>
          <a:ext cx="5914209" cy="914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776"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Answer a self-assessment about your teamwork skills and abilities</a:t>
          </a:r>
        </a:p>
        <a:p>
          <a:pPr marL="228600" lvl="1" indent="-228600" algn="l" defTabSz="889000">
            <a:lnSpc>
              <a:spcPct val="90000"/>
            </a:lnSpc>
            <a:spcBef>
              <a:spcPct val="0"/>
            </a:spcBef>
            <a:spcAft>
              <a:spcPct val="20000"/>
            </a:spcAft>
            <a:buChar char="•"/>
          </a:pPr>
          <a:r>
            <a:rPr lang="en-US" sz="2000" kern="1200" dirty="0"/>
            <a:t>Due Wed. 9/25</a:t>
          </a:r>
        </a:p>
      </dsp:txBody>
      <dsp:txXfrm>
        <a:off x="0" y="2653578"/>
        <a:ext cx="5914209" cy="914940"/>
      </dsp:txXfrm>
    </dsp:sp>
    <dsp:sp modelId="{4EB4BB6F-AAB3-48AC-9CA2-B801B90A9880}">
      <dsp:nvSpPr>
        <dsp:cNvPr id="0" name=""/>
        <dsp:cNvSpPr/>
      </dsp:nvSpPr>
      <dsp:spPr>
        <a:xfrm>
          <a:off x="0" y="3568518"/>
          <a:ext cx="5914209" cy="973440"/>
        </a:xfrm>
        <a:prstGeom prst="roundRect">
          <a:avLst/>
        </a:prstGeom>
        <a:blipFill>
          <a:blip xmlns:r="http://schemas.openxmlformats.org/officeDocument/2006/relationships" r:embed="rId1">
            <a:duotone>
              <a:schemeClr val="accent2">
                <a:hueOff val="3363155"/>
                <a:satOff val="-3572"/>
                <a:lumOff val="2745"/>
                <a:alphaOff val="0"/>
                <a:shade val="74000"/>
                <a:satMod val="130000"/>
                <a:lumMod val="90000"/>
              </a:schemeClr>
              <a:schemeClr val="accent2">
                <a:hueOff val="3363155"/>
                <a:satOff val="-3572"/>
                <a:lumOff val="2745"/>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U02 Teach: Analyze (Discussed in class Wednesday)</a:t>
          </a:r>
        </a:p>
      </dsp:txBody>
      <dsp:txXfrm>
        <a:off x="47519" y="3616037"/>
        <a:ext cx="5819171" cy="878402"/>
      </dsp:txXfrm>
    </dsp:sp>
    <dsp:sp modelId="{52818CF7-6689-48ED-9F65-268C96139B4F}">
      <dsp:nvSpPr>
        <dsp:cNvPr id="0" name=""/>
        <dsp:cNvSpPr/>
      </dsp:nvSpPr>
      <dsp:spPr>
        <a:xfrm>
          <a:off x="0" y="4541958"/>
          <a:ext cx="5914209" cy="6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776"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Answer a question about the Phillip Walker case study</a:t>
          </a:r>
        </a:p>
        <a:p>
          <a:pPr marL="228600" lvl="1" indent="-228600" algn="l" defTabSz="889000">
            <a:lnSpc>
              <a:spcPct val="90000"/>
            </a:lnSpc>
            <a:spcBef>
              <a:spcPct val="0"/>
            </a:spcBef>
            <a:spcAft>
              <a:spcPct val="20000"/>
            </a:spcAft>
            <a:buChar char="•"/>
          </a:pPr>
          <a:r>
            <a:rPr lang="en-US" sz="2000" kern="1200" dirty="0"/>
            <a:t>Due Sat. 9/28</a:t>
          </a:r>
        </a:p>
      </dsp:txBody>
      <dsp:txXfrm>
        <a:off x="0" y="4541958"/>
        <a:ext cx="5914209" cy="6458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1383B4-1426-4B8B-83AF-71BED1AF9805}">
      <dsp:nvSpPr>
        <dsp:cNvPr id="0" name=""/>
        <dsp:cNvSpPr/>
      </dsp:nvSpPr>
      <dsp:spPr>
        <a:xfrm>
          <a:off x="3281" y="282531"/>
          <a:ext cx="1776784" cy="1066070"/>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You Have Trouble Understanding Your Emotions</a:t>
          </a:r>
        </a:p>
      </dsp:txBody>
      <dsp:txXfrm>
        <a:off x="3281" y="282531"/>
        <a:ext cx="1776784" cy="1066070"/>
      </dsp:txXfrm>
    </dsp:sp>
    <dsp:sp modelId="{AA77557E-302A-4D2E-8BAD-958A71D96410}">
      <dsp:nvSpPr>
        <dsp:cNvPr id="0" name=""/>
        <dsp:cNvSpPr/>
      </dsp:nvSpPr>
      <dsp:spPr>
        <a:xfrm>
          <a:off x="1957744" y="282531"/>
          <a:ext cx="1776784" cy="1066070"/>
        </a:xfrm>
        <a:prstGeom prst="rect">
          <a:avLst/>
        </a:prstGeom>
        <a:solidFill>
          <a:schemeClr val="accent2">
            <a:hueOff val="373684"/>
            <a:satOff val="-397"/>
            <a:lumOff val="30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You Shut Others Down Who Feel Different Than You</a:t>
          </a:r>
        </a:p>
      </dsp:txBody>
      <dsp:txXfrm>
        <a:off x="1957744" y="282531"/>
        <a:ext cx="1776784" cy="1066070"/>
      </dsp:txXfrm>
    </dsp:sp>
    <dsp:sp modelId="{F90E957B-330D-4373-AC16-C3FBB9CE5DB3}">
      <dsp:nvSpPr>
        <dsp:cNvPr id="0" name=""/>
        <dsp:cNvSpPr/>
      </dsp:nvSpPr>
      <dsp:spPr>
        <a:xfrm>
          <a:off x="3912206" y="282531"/>
          <a:ext cx="1776784" cy="1066070"/>
        </a:xfrm>
        <a:prstGeom prst="rect">
          <a:avLst/>
        </a:prstGeom>
        <a:solidFill>
          <a:schemeClr val="accent2">
            <a:hueOff val="747368"/>
            <a:satOff val="-794"/>
            <a:lumOff val="61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You Make Excuses for Failures</a:t>
          </a:r>
        </a:p>
      </dsp:txBody>
      <dsp:txXfrm>
        <a:off x="3912206" y="282531"/>
        <a:ext cx="1776784" cy="1066070"/>
      </dsp:txXfrm>
    </dsp:sp>
    <dsp:sp modelId="{7D9E1365-5A5B-446B-81C3-40D73A7DC802}">
      <dsp:nvSpPr>
        <dsp:cNvPr id="0" name=""/>
        <dsp:cNvSpPr/>
      </dsp:nvSpPr>
      <dsp:spPr>
        <a:xfrm>
          <a:off x="5866668" y="282531"/>
          <a:ext cx="1776784" cy="1066070"/>
        </a:xfrm>
        <a:prstGeom prst="rect">
          <a:avLst/>
        </a:prstGeom>
        <a:solidFill>
          <a:schemeClr val="accent2">
            <a:hueOff val="1121052"/>
            <a:satOff val="-1191"/>
            <a:lumOff val="91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It’s Difficult to Empathize With Others</a:t>
          </a:r>
        </a:p>
      </dsp:txBody>
      <dsp:txXfrm>
        <a:off x="5866668" y="282531"/>
        <a:ext cx="1776784" cy="1066070"/>
      </dsp:txXfrm>
    </dsp:sp>
    <dsp:sp modelId="{CCB56B11-5174-4876-8D12-1960660AC472}">
      <dsp:nvSpPr>
        <dsp:cNvPr id="0" name=""/>
        <dsp:cNvSpPr/>
      </dsp:nvSpPr>
      <dsp:spPr>
        <a:xfrm>
          <a:off x="7821131" y="282531"/>
          <a:ext cx="1776784" cy="1066070"/>
        </a:xfrm>
        <a:prstGeom prst="rect">
          <a:avLst/>
        </a:prstGeom>
        <a:solidFill>
          <a:schemeClr val="accent2">
            <a:hueOff val="1494735"/>
            <a:satOff val="-1588"/>
            <a:lumOff val="122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You Can’t Explain Your Actions</a:t>
          </a:r>
        </a:p>
      </dsp:txBody>
      <dsp:txXfrm>
        <a:off x="7821131" y="282531"/>
        <a:ext cx="1776784" cy="1066070"/>
      </dsp:txXfrm>
    </dsp:sp>
    <dsp:sp modelId="{7B79D13B-0EB7-4CB8-B585-613D09B21392}">
      <dsp:nvSpPr>
        <dsp:cNvPr id="0" name=""/>
        <dsp:cNvSpPr/>
      </dsp:nvSpPr>
      <dsp:spPr>
        <a:xfrm>
          <a:off x="3281" y="1526280"/>
          <a:ext cx="1776784" cy="1066070"/>
        </a:xfrm>
        <a:prstGeom prst="rect">
          <a:avLst/>
        </a:prstGeom>
        <a:solidFill>
          <a:schemeClr val="accent2">
            <a:hueOff val="1868420"/>
            <a:satOff val="-1984"/>
            <a:lumOff val="152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You Suppress Your Emotions</a:t>
          </a:r>
        </a:p>
      </dsp:txBody>
      <dsp:txXfrm>
        <a:off x="3281" y="1526280"/>
        <a:ext cx="1776784" cy="1066070"/>
      </dsp:txXfrm>
    </dsp:sp>
    <dsp:sp modelId="{621414A3-C6FB-4045-8BF1-CD41C48FF440}">
      <dsp:nvSpPr>
        <dsp:cNvPr id="0" name=""/>
        <dsp:cNvSpPr/>
      </dsp:nvSpPr>
      <dsp:spPr>
        <a:xfrm>
          <a:off x="1957744" y="1526280"/>
          <a:ext cx="1776784" cy="1066070"/>
        </a:xfrm>
        <a:prstGeom prst="rect">
          <a:avLst/>
        </a:prstGeom>
        <a:solidFill>
          <a:schemeClr val="accent2">
            <a:hueOff val="2242103"/>
            <a:satOff val="-2381"/>
            <a:lumOff val="18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It’s Hard To Make Realistic Goals</a:t>
          </a:r>
        </a:p>
      </dsp:txBody>
      <dsp:txXfrm>
        <a:off x="1957744" y="1526280"/>
        <a:ext cx="1776784" cy="1066070"/>
      </dsp:txXfrm>
    </dsp:sp>
    <dsp:sp modelId="{D3437F83-5AE0-49B2-8C63-CE12A4AAEB10}">
      <dsp:nvSpPr>
        <dsp:cNvPr id="0" name=""/>
        <dsp:cNvSpPr/>
      </dsp:nvSpPr>
      <dsp:spPr>
        <a:xfrm>
          <a:off x="3912206" y="1526280"/>
          <a:ext cx="1776784" cy="1066070"/>
        </a:xfrm>
        <a:prstGeom prst="rect">
          <a:avLst/>
        </a:prstGeom>
        <a:solidFill>
          <a:schemeClr val="accent2">
            <a:hueOff val="2615787"/>
            <a:satOff val="-2778"/>
            <a:lumOff val="213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You Lack A Sense of Identity</a:t>
          </a:r>
        </a:p>
      </dsp:txBody>
      <dsp:txXfrm>
        <a:off x="3912206" y="1526280"/>
        <a:ext cx="1776784" cy="1066070"/>
      </dsp:txXfrm>
    </dsp:sp>
    <dsp:sp modelId="{4329D164-0438-4549-B45F-328EA98A201B}">
      <dsp:nvSpPr>
        <dsp:cNvPr id="0" name=""/>
        <dsp:cNvSpPr/>
      </dsp:nvSpPr>
      <dsp:spPr>
        <a:xfrm>
          <a:off x="5866668" y="1526280"/>
          <a:ext cx="1776784" cy="1066070"/>
        </a:xfrm>
        <a:prstGeom prst="rect">
          <a:avLst/>
        </a:prstGeom>
        <a:solidFill>
          <a:schemeClr val="accent2">
            <a:hueOff val="2989471"/>
            <a:satOff val="-3175"/>
            <a:lumOff val="244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You Can’t Stay on Track</a:t>
          </a:r>
        </a:p>
      </dsp:txBody>
      <dsp:txXfrm>
        <a:off x="5866668" y="1526280"/>
        <a:ext cx="1776784" cy="1066070"/>
      </dsp:txXfrm>
    </dsp:sp>
    <dsp:sp modelId="{E5ACF5B9-7671-4254-A6CD-AAC0C3B8B17E}">
      <dsp:nvSpPr>
        <dsp:cNvPr id="0" name=""/>
        <dsp:cNvSpPr/>
      </dsp:nvSpPr>
      <dsp:spPr>
        <a:xfrm>
          <a:off x="7821131" y="1526280"/>
          <a:ext cx="1776784" cy="1066070"/>
        </a:xfrm>
        <a:prstGeom prst="rect">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You Struggle with Time Management</a:t>
          </a:r>
        </a:p>
      </dsp:txBody>
      <dsp:txXfrm>
        <a:off x="7821131" y="1526280"/>
        <a:ext cx="1776784" cy="10660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78C96-9C21-421B-A124-63822A941808}">
      <dsp:nvSpPr>
        <dsp:cNvPr id="0" name=""/>
        <dsp:cNvSpPr/>
      </dsp:nvSpPr>
      <dsp:spPr>
        <a:xfrm rot="5400000">
          <a:off x="6346984" y="-2844813"/>
          <a:ext cx="363656" cy="6144765"/>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We need to understand ourselves before we can understand others.</a:t>
          </a:r>
        </a:p>
      </dsp:txBody>
      <dsp:txXfrm rot="-5400000">
        <a:off x="3456430" y="63493"/>
        <a:ext cx="6127013" cy="328152"/>
      </dsp:txXfrm>
    </dsp:sp>
    <dsp:sp modelId="{111DFD56-3333-4058-8170-D706E6214C8E}">
      <dsp:nvSpPr>
        <dsp:cNvPr id="0" name=""/>
        <dsp:cNvSpPr/>
      </dsp:nvSpPr>
      <dsp:spPr>
        <a:xfrm>
          <a:off x="0" y="283"/>
          <a:ext cx="3456430" cy="45457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Contributes to empathy</a:t>
          </a:r>
        </a:p>
      </dsp:txBody>
      <dsp:txXfrm>
        <a:off x="22190" y="22473"/>
        <a:ext cx="3412050" cy="410191"/>
      </dsp:txXfrm>
    </dsp:sp>
    <dsp:sp modelId="{05AD5189-237A-4FF0-9E5D-21506B5B8826}">
      <dsp:nvSpPr>
        <dsp:cNvPr id="0" name=""/>
        <dsp:cNvSpPr/>
      </dsp:nvSpPr>
      <dsp:spPr>
        <a:xfrm rot="5400000">
          <a:off x="6346984" y="-2367513"/>
          <a:ext cx="363656" cy="6144765"/>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When you are aware of your communication style, it is easier to tailor it to specific audiences.</a:t>
          </a:r>
        </a:p>
      </dsp:txBody>
      <dsp:txXfrm rot="-5400000">
        <a:off x="3456430" y="540793"/>
        <a:ext cx="6127013" cy="328152"/>
      </dsp:txXfrm>
    </dsp:sp>
    <dsp:sp modelId="{096B83B6-2B0D-4183-ACC3-A2C1A3303B39}">
      <dsp:nvSpPr>
        <dsp:cNvPr id="0" name=""/>
        <dsp:cNvSpPr/>
      </dsp:nvSpPr>
      <dsp:spPr>
        <a:xfrm>
          <a:off x="0" y="477583"/>
          <a:ext cx="3456430" cy="45457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Improves communication skills</a:t>
          </a:r>
        </a:p>
      </dsp:txBody>
      <dsp:txXfrm>
        <a:off x="22190" y="499773"/>
        <a:ext cx="3412050" cy="410191"/>
      </dsp:txXfrm>
    </dsp:sp>
    <dsp:sp modelId="{5352ACF2-CDA8-45AD-828D-0C30503EF438}">
      <dsp:nvSpPr>
        <dsp:cNvPr id="0" name=""/>
        <dsp:cNvSpPr/>
      </dsp:nvSpPr>
      <dsp:spPr>
        <a:xfrm rot="5400000">
          <a:off x="6346984" y="-1890214"/>
          <a:ext cx="363656" cy="6144765"/>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If you find yourself feeling irritable or burned out, you can take action to remedy the situation. </a:t>
          </a:r>
        </a:p>
      </dsp:txBody>
      <dsp:txXfrm rot="-5400000">
        <a:off x="3456430" y="1018092"/>
        <a:ext cx="6127013" cy="328152"/>
      </dsp:txXfrm>
    </dsp:sp>
    <dsp:sp modelId="{A6F79513-226D-48ED-B74D-49E8A77C88FE}">
      <dsp:nvSpPr>
        <dsp:cNvPr id="0" name=""/>
        <dsp:cNvSpPr/>
      </dsp:nvSpPr>
      <dsp:spPr>
        <a:xfrm>
          <a:off x="0" y="954882"/>
          <a:ext cx="3456430" cy="45457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Assists with stress management</a:t>
          </a:r>
        </a:p>
      </dsp:txBody>
      <dsp:txXfrm>
        <a:off x="22190" y="977072"/>
        <a:ext cx="3412050" cy="410191"/>
      </dsp:txXfrm>
    </dsp:sp>
    <dsp:sp modelId="{8E33F1BD-23CF-413A-B67A-A853019BF3F6}">
      <dsp:nvSpPr>
        <dsp:cNvPr id="0" name=""/>
        <dsp:cNvSpPr/>
      </dsp:nvSpPr>
      <dsp:spPr>
        <a:xfrm rot="5400000">
          <a:off x="6346984" y="-1412914"/>
          <a:ext cx="363656" cy="6144765"/>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If you are most energized in the early morning, you can schedule analytical work for that time.</a:t>
          </a:r>
        </a:p>
      </dsp:txBody>
      <dsp:txXfrm rot="-5400000">
        <a:off x="3456430" y="1495392"/>
        <a:ext cx="6127013" cy="328152"/>
      </dsp:txXfrm>
    </dsp:sp>
    <dsp:sp modelId="{58E84732-4614-41C3-8345-9FC727B13941}">
      <dsp:nvSpPr>
        <dsp:cNvPr id="0" name=""/>
        <dsp:cNvSpPr/>
      </dsp:nvSpPr>
      <dsp:spPr>
        <a:xfrm>
          <a:off x="0" y="1432182"/>
          <a:ext cx="3456430" cy="45457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Leads to better time management</a:t>
          </a:r>
        </a:p>
      </dsp:txBody>
      <dsp:txXfrm>
        <a:off x="22190" y="1454372"/>
        <a:ext cx="3412050" cy="410191"/>
      </dsp:txXfrm>
    </dsp:sp>
    <dsp:sp modelId="{B2B83C61-56F0-46E4-A851-50FE5A0BB642}">
      <dsp:nvSpPr>
        <dsp:cNvPr id="0" name=""/>
        <dsp:cNvSpPr/>
      </dsp:nvSpPr>
      <dsp:spPr>
        <a:xfrm rot="5400000">
          <a:off x="6346984" y="-935615"/>
          <a:ext cx="363656" cy="6144765"/>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Being mindful of potential biases and understanding how they can lead to poor choices, self-aware individuals make smarter decisions.</a:t>
          </a:r>
        </a:p>
      </dsp:txBody>
      <dsp:txXfrm rot="-5400000">
        <a:off x="3456430" y="1972691"/>
        <a:ext cx="6127013" cy="328152"/>
      </dsp:txXfrm>
    </dsp:sp>
    <dsp:sp modelId="{A43E512C-508B-40A3-8A55-63B70E964A29}">
      <dsp:nvSpPr>
        <dsp:cNvPr id="0" name=""/>
        <dsp:cNvSpPr/>
      </dsp:nvSpPr>
      <dsp:spPr>
        <a:xfrm>
          <a:off x="0" y="1909482"/>
          <a:ext cx="3456430" cy="45457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Facilitates decision making</a:t>
          </a:r>
        </a:p>
      </dsp:txBody>
      <dsp:txXfrm>
        <a:off x="22190" y="1931672"/>
        <a:ext cx="3412050" cy="410191"/>
      </dsp:txXfrm>
    </dsp:sp>
    <dsp:sp modelId="{A75E2211-6DE0-4D48-BA53-70193B7D00B9}">
      <dsp:nvSpPr>
        <dsp:cNvPr id="0" name=""/>
        <dsp:cNvSpPr/>
      </dsp:nvSpPr>
      <dsp:spPr>
        <a:xfrm rot="5400000">
          <a:off x="6346984" y="-458315"/>
          <a:ext cx="363656" cy="6144765"/>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Requires thinking about your reactions and acting in the most appropriate way possible</a:t>
          </a:r>
        </a:p>
      </dsp:txBody>
      <dsp:txXfrm rot="-5400000">
        <a:off x="3456430" y="2449991"/>
        <a:ext cx="6127013" cy="328152"/>
      </dsp:txXfrm>
    </dsp:sp>
    <dsp:sp modelId="{1497A6E1-8078-4F8C-B4AD-11D7E93EDF9E}">
      <dsp:nvSpPr>
        <dsp:cNvPr id="0" name=""/>
        <dsp:cNvSpPr/>
      </dsp:nvSpPr>
      <dsp:spPr>
        <a:xfrm>
          <a:off x="0" y="2386781"/>
          <a:ext cx="3456430" cy="45457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Increases self-control</a:t>
          </a:r>
        </a:p>
      </dsp:txBody>
      <dsp:txXfrm>
        <a:off x="22190" y="2408971"/>
        <a:ext cx="3412050" cy="410191"/>
      </dsp:txXfrm>
    </dsp:sp>
    <dsp:sp modelId="{53A7CEE8-89DE-48D7-BCE3-BDEB9F63FCF0}">
      <dsp:nvSpPr>
        <dsp:cNvPr id="0" name=""/>
        <dsp:cNvSpPr/>
      </dsp:nvSpPr>
      <dsp:spPr>
        <a:xfrm rot="5400000">
          <a:off x="6346984" y="18984"/>
          <a:ext cx="363656" cy="6144765"/>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You can focus on your assets and delegate tasks that aren't within your area of expertise.</a:t>
          </a:r>
        </a:p>
      </dsp:txBody>
      <dsp:txXfrm rot="-5400000">
        <a:off x="3456430" y="2927290"/>
        <a:ext cx="6127013" cy="328152"/>
      </dsp:txXfrm>
    </dsp:sp>
    <dsp:sp modelId="{3301C34B-3338-4061-95BC-270BDB573EA5}">
      <dsp:nvSpPr>
        <dsp:cNvPr id="0" name=""/>
        <dsp:cNvSpPr/>
      </dsp:nvSpPr>
      <dsp:spPr>
        <a:xfrm>
          <a:off x="0" y="2864081"/>
          <a:ext cx="3456430" cy="45457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Boosts productivity</a:t>
          </a:r>
        </a:p>
      </dsp:txBody>
      <dsp:txXfrm>
        <a:off x="22190" y="2886271"/>
        <a:ext cx="3412050" cy="41019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D335632-6BCA-42AC-9120-40BE47755385}" type="datetimeFigureOut">
              <a:rPr lang="en-US" smtClean="0"/>
              <a:t>9/20/2024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0D5991A1-1377-4F51-B835-B2B922E82356}"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6132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335632-6BCA-42AC-9120-40BE47755385}" type="datetimeFigureOut">
              <a:rPr lang="en-US" smtClean="0"/>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5991A1-1377-4F51-B835-B2B922E82356}" type="slidenum">
              <a:rPr lang="en-US" smtClean="0"/>
              <a:t>‹#›</a:t>
            </a:fld>
            <a:endParaRPr lang="en-US"/>
          </a:p>
        </p:txBody>
      </p:sp>
    </p:spTree>
    <p:extLst>
      <p:ext uri="{BB962C8B-B14F-4D97-AF65-F5344CB8AC3E}">
        <p14:creationId xmlns:p14="http://schemas.microsoft.com/office/powerpoint/2010/main" val="1367577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35632-6BCA-42AC-9120-40BE47755385}" type="datetimeFigureOut">
              <a:rPr lang="en-US" smtClean="0"/>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0387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35632-6BCA-42AC-9120-40BE47755385}" type="datetimeFigureOut">
              <a:rPr lang="en-US" smtClean="0"/>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4564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35632-6BCA-42AC-9120-40BE47755385}" type="datetimeFigureOut">
              <a:rPr lang="en-US" smtClean="0"/>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spTree>
    <p:extLst>
      <p:ext uri="{BB962C8B-B14F-4D97-AF65-F5344CB8AC3E}">
        <p14:creationId xmlns:p14="http://schemas.microsoft.com/office/powerpoint/2010/main" val="510130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35632-6BCA-42AC-9120-40BE47755385}" type="datetimeFigureOut">
              <a:rPr lang="en-US" smtClean="0"/>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4460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35632-6BCA-42AC-9120-40BE47755385}" type="datetimeFigureOut">
              <a:rPr lang="en-US" smtClean="0"/>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8865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335632-6BCA-42AC-9120-40BE47755385}" type="datetimeFigureOut">
              <a:rPr lang="en-US" smtClean="0"/>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62207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335632-6BCA-42AC-9120-40BE47755385}" type="datetimeFigureOut">
              <a:rPr lang="en-US" smtClean="0"/>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3143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335632-6BCA-42AC-9120-40BE47755385}" type="datetimeFigureOut">
              <a:rPr lang="en-US" smtClean="0"/>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spTree>
    <p:extLst>
      <p:ext uri="{BB962C8B-B14F-4D97-AF65-F5344CB8AC3E}">
        <p14:creationId xmlns:p14="http://schemas.microsoft.com/office/powerpoint/2010/main" val="2092722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35632-6BCA-42AC-9120-40BE47755385}" type="datetimeFigureOut">
              <a:rPr lang="en-US" smtClean="0"/>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3612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335632-6BCA-42AC-9120-40BE47755385}" type="datetimeFigureOut">
              <a:rPr lang="en-US" smtClean="0"/>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5991A1-1377-4F51-B835-B2B922E82356}" type="slidenum">
              <a:rPr lang="en-US" smtClean="0"/>
              <a:t>‹#›</a:t>
            </a:fld>
            <a:endParaRPr lang="en-US"/>
          </a:p>
        </p:txBody>
      </p:sp>
    </p:spTree>
    <p:extLst>
      <p:ext uri="{BB962C8B-B14F-4D97-AF65-F5344CB8AC3E}">
        <p14:creationId xmlns:p14="http://schemas.microsoft.com/office/powerpoint/2010/main" val="39401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335632-6BCA-42AC-9120-40BE47755385}" type="datetimeFigureOut">
              <a:rPr lang="en-US" smtClean="0"/>
              <a:t>9/20/2024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5991A1-1377-4F51-B835-B2B922E82356}"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69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335632-6BCA-42AC-9120-40BE47755385}" type="datetimeFigureOut">
              <a:rPr lang="en-US" smtClean="0"/>
              <a:t>9/20/2024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5991A1-1377-4F51-B835-B2B922E82356}"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6283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335632-6BCA-42AC-9120-40BE47755385}" type="datetimeFigureOut">
              <a:rPr lang="en-US" smtClean="0"/>
              <a:t>9/20/2024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5991A1-1377-4F51-B835-B2B922E82356}" type="slidenum">
              <a:rPr lang="en-US" smtClean="0"/>
              <a:t>‹#›</a:t>
            </a:fld>
            <a:endParaRPr lang="en-US"/>
          </a:p>
        </p:txBody>
      </p:sp>
    </p:spTree>
    <p:extLst>
      <p:ext uri="{BB962C8B-B14F-4D97-AF65-F5344CB8AC3E}">
        <p14:creationId xmlns:p14="http://schemas.microsoft.com/office/powerpoint/2010/main" val="3113485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335632-6BCA-42AC-9120-40BE47755385}" type="datetimeFigureOut">
              <a:rPr lang="en-US" smtClean="0"/>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5991A1-1377-4F51-B835-B2B922E82356}"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2080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335632-6BCA-42AC-9120-40BE47755385}" type="datetimeFigureOut">
              <a:rPr lang="en-US" smtClean="0"/>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5991A1-1377-4F51-B835-B2B922E82356}" type="slidenum">
              <a:rPr lang="en-US" smtClean="0"/>
              <a:t>‹#›</a:t>
            </a:fld>
            <a:endParaRPr lang="en-US"/>
          </a:p>
        </p:txBody>
      </p:sp>
    </p:spTree>
    <p:extLst>
      <p:ext uri="{BB962C8B-B14F-4D97-AF65-F5344CB8AC3E}">
        <p14:creationId xmlns:p14="http://schemas.microsoft.com/office/powerpoint/2010/main" val="3556091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335632-6BCA-42AC-9120-40BE47755385}" type="datetimeFigureOut">
              <a:rPr lang="en-US" smtClean="0"/>
              <a:t>9/20/2024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D5991A1-1377-4F51-B835-B2B922E82356}" type="slidenum">
              <a:rPr lang="en-US" smtClean="0"/>
              <a:t>‹#›</a:t>
            </a:fld>
            <a:endParaRPr lang="en-US"/>
          </a:p>
        </p:txBody>
      </p:sp>
    </p:spTree>
    <p:extLst>
      <p:ext uri="{BB962C8B-B14F-4D97-AF65-F5344CB8AC3E}">
        <p14:creationId xmlns:p14="http://schemas.microsoft.com/office/powerpoint/2010/main" val="1845809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pixabay.com/en/identity-self-self-image-image-795260/" TargetMode="External"/><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jFb0vzrGwYs?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pxhere.com/en/photo/1380074" TargetMode="External"/><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pixabay.com/en/question-question-mark-response-1015308/" TargetMode="Externa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hyperlink" Target="https://pixabay.com/en/identity-self-self-image-image-795260/" TargetMode="External"/><Relationship Id="rId5" Type="http://schemas.openxmlformats.org/officeDocument/2006/relationships/image" Target="../media/image13.jp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ideo" Target="https://www.youtube.com/embed/R9qVa4LoJx8?start=585&amp;feature=oembe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publicdomainpictures.net/view-image.php?image=212590&amp;picture=road-to-distance" TargetMode="External"/><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www.byui.edu/wellness-center/"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CF9E99-6B58-9ABC-9549-1CE22EF028F8}"/>
              </a:ext>
            </a:extLst>
          </p:cNvPr>
          <p:cNvPicPr>
            <a:picLocks noChangeAspect="1"/>
          </p:cNvPicPr>
          <p:nvPr/>
        </p:nvPicPr>
        <p:blipFill>
          <a:blip r:embed="rId2"/>
          <a:stretch>
            <a:fillRect/>
          </a:stretch>
        </p:blipFill>
        <p:spPr>
          <a:xfrm>
            <a:off x="1244178" y="0"/>
            <a:ext cx="9703643" cy="6858000"/>
          </a:xfrm>
          <a:prstGeom prst="rect">
            <a:avLst/>
          </a:prstGeom>
        </p:spPr>
      </p:pic>
    </p:spTree>
    <p:extLst>
      <p:ext uri="{BB962C8B-B14F-4D97-AF65-F5344CB8AC3E}">
        <p14:creationId xmlns:p14="http://schemas.microsoft.com/office/powerpoint/2010/main" val="2279916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A26ED-04C5-CBC2-1FC6-079BEC0526FA}"/>
              </a:ext>
            </a:extLst>
          </p:cNvPr>
          <p:cNvSpPr>
            <a:spLocks noGrp="1"/>
          </p:cNvSpPr>
          <p:nvPr>
            <p:ph type="title"/>
          </p:nvPr>
        </p:nvSpPr>
        <p:spPr>
          <a:xfrm>
            <a:off x="826852" y="872061"/>
            <a:ext cx="3073940" cy="3436688"/>
          </a:xfrm>
        </p:spPr>
        <p:txBody>
          <a:bodyPr vert="horz" lIns="91440" tIns="45720" rIns="91440" bIns="45720" rtlCol="0" anchor="b">
            <a:normAutofit/>
          </a:bodyPr>
          <a:lstStyle/>
          <a:p>
            <a:r>
              <a:rPr lang="en-US" sz="3600" dirty="0">
                <a:solidFill>
                  <a:srgbClr val="262626"/>
                </a:solidFill>
              </a:rPr>
              <a:t>Understanding</a:t>
            </a:r>
            <a:br>
              <a:rPr lang="en-US" sz="3600" dirty="0">
                <a:solidFill>
                  <a:srgbClr val="262626"/>
                </a:solidFill>
              </a:rPr>
            </a:br>
            <a:r>
              <a:rPr lang="en-US" sz="3600" dirty="0">
                <a:solidFill>
                  <a:srgbClr val="262626"/>
                </a:solidFill>
              </a:rPr>
              <a:t>Self-Awareness</a:t>
            </a:r>
          </a:p>
        </p:txBody>
      </p:sp>
      <p:pic>
        <p:nvPicPr>
          <p:cNvPr id="4" name="Picture 3" descr="A person in a suit with his fists up&#10;&#10;Description automatically generated">
            <a:extLst>
              <a:ext uri="{FF2B5EF4-FFF2-40B4-BE49-F238E27FC236}">
                <a16:creationId xmlns:a16="http://schemas.microsoft.com/office/drawing/2014/main" id="{E003CE48-A5BA-B451-6333-8A68BA28C04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35910" y="1048108"/>
            <a:ext cx="6098041" cy="4710736"/>
          </a:xfrm>
          <a:prstGeom prst="rect">
            <a:avLst/>
          </a:prstGeom>
        </p:spPr>
      </p:pic>
    </p:spTree>
    <p:extLst>
      <p:ext uri="{BB962C8B-B14F-4D97-AF65-F5344CB8AC3E}">
        <p14:creationId xmlns:p14="http://schemas.microsoft.com/office/powerpoint/2010/main" val="1492988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8F99-DA52-72E0-6F5C-B36075A7EBAE}"/>
              </a:ext>
            </a:extLst>
          </p:cNvPr>
          <p:cNvSpPr>
            <a:spLocks noGrp="1"/>
          </p:cNvSpPr>
          <p:nvPr>
            <p:ph type="title"/>
          </p:nvPr>
        </p:nvSpPr>
        <p:spPr/>
        <p:txBody>
          <a:bodyPr/>
          <a:lstStyle/>
          <a:p>
            <a:r>
              <a:rPr lang="en-US" dirty="0"/>
              <a:t>Self-Awareness</a:t>
            </a:r>
          </a:p>
        </p:txBody>
      </p:sp>
      <p:sp>
        <p:nvSpPr>
          <p:cNvPr id="3" name="Content Placeholder 2">
            <a:extLst>
              <a:ext uri="{FF2B5EF4-FFF2-40B4-BE49-F238E27FC236}">
                <a16:creationId xmlns:a16="http://schemas.microsoft.com/office/drawing/2014/main" id="{0A5F2E8A-3B2F-4C3A-F6B5-2BAF7BD49F1F}"/>
              </a:ext>
            </a:extLst>
          </p:cNvPr>
          <p:cNvSpPr>
            <a:spLocks noGrp="1"/>
          </p:cNvSpPr>
          <p:nvPr>
            <p:ph idx="1"/>
          </p:nvPr>
        </p:nvSpPr>
        <p:spPr/>
        <p:txBody>
          <a:bodyPr>
            <a:normAutofit fontScale="85000" lnSpcReduction="20000"/>
          </a:bodyPr>
          <a:lstStyle/>
          <a:p>
            <a:r>
              <a:rPr lang="en-US" dirty="0"/>
              <a:t>Tasha </a:t>
            </a:r>
            <a:r>
              <a:rPr lang="en-US" dirty="0" err="1"/>
              <a:t>Eurich</a:t>
            </a:r>
            <a:r>
              <a:rPr lang="en-US" dirty="0"/>
              <a:t>, a renowned expert in the field of psychology, defines self-awareness as </a:t>
            </a:r>
          </a:p>
          <a:p>
            <a:pPr lvl="1"/>
            <a:r>
              <a:rPr lang="en-US" dirty="0"/>
              <a:t>“The WILL and the SKILL to see ourselves clearly, </a:t>
            </a:r>
          </a:p>
          <a:p>
            <a:pPr lvl="1"/>
            <a:r>
              <a:rPr lang="en-US" dirty="0"/>
              <a:t>to understand who we are, </a:t>
            </a:r>
          </a:p>
          <a:p>
            <a:pPr lvl="1"/>
            <a:r>
              <a:rPr lang="en-US" dirty="0"/>
              <a:t>how others see us </a:t>
            </a:r>
          </a:p>
          <a:p>
            <a:pPr lvl="1"/>
            <a:r>
              <a:rPr lang="en-US" dirty="0"/>
              <a:t>and how we fit into the world”.</a:t>
            </a:r>
          </a:p>
          <a:p>
            <a:r>
              <a:rPr lang="en-US" dirty="0"/>
              <a:t>Research shows that most people who think they are self-aware really are not!</a:t>
            </a:r>
          </a:p>
          <a:p>
            <a:pPr lvl="1"/>
            <a:r>
              <a:rPr lang="en-US" dirty="0"/>
              <a:t>85%-90% of people think they are self-aware.</a:t>
            </a:r>
          </a:p>
          <a:p>
            <a:pPr lvl="1"/>
            <a:r>
              <a:rPr lang="en-US" dirty="0"/>
              <a:t>Research shows that number is closer to 10%-15%!</a:t>
            </a:r>
          </a:p>
          <a:p>
            <a:r>
              <a:rPr lang="en-US" dirty="0"/>
              <a:t>Self-awareness is a skill that can be cultivated but doesn’t always develop naturally.</a:t>
            </a:r>
          </a:p>
        </p:txBody>
      </p:sp>
    </p:spTree>
    <p:extLst>
      <p:ext uri="{BB962C8B-B14F-4D97-AF65-F5344CB8AC3E}">
        <p14:creationId xmlns:p14="http://schemas.microsoft.com/office/powerpoint/2010/main" val="405908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5CFE2-035C-B3D8-9ED5-D56809526DB8}"/>
              </a:ext>
            </a:extLst>
          </p:cNvPr>
          <p:cNvSpPr>
            <a:spLocks noGrp="1"/>
          </p:cNvSpPr>
          <p:nvPr>
            <p:ph type="title"/>
          </p:nvPr>
        </p:nvSpPr>
        <p:spPr/>
        <p:txBody>
          <a:bodyPr>
            <a:normAutofit fontScale="90000"/>
          </a:bodyPr>
          <a:lstStyle/>
          <a:p>
            <a:r>
              <a:rPr lang="en-US" dirty="0"/>
              <a:t>10 Signs You Might Be Lacking Self-Awareness</a:t>
            </a:r>
          </a:p>
        </p:txBody>
      </p:sp>
      <p:pic>
        <p:nvPicPr>
          <p:cNvPr id="4" name="Online Media 3" title="10 Signs You Lack Self Awareness">
            <a:hlinkClick r:id="" action="ppaction://media"/>
            <a:extLst>
              <a:ext uri="{FF2B5EF4-FFF2-40B4-BE49-F238E27FC236}">
                <a16:creationId xmlns:a16="http://schemas.microsoft.com/office/drawing/2014/main" id="{7E47B0C0-E350-CBCF-868F-55A1FD826E97}"/>
              </a:ext>
            </a:extLst>
          </p:cNvPr>
          <p:cNvPicPr>
            <a:picLocks noGrp="1" noRot="1" noChangeAspect="1"/>
          </p:cNvPicPr>
          <p:nvPr>
            <p:ph idx="1"/>
            <a:videoFile r:link="rId1"/>
          </p:nvPr>
        </p:nvPicPr>
        <p:blipFill>
          <a:blip r:embed="rId3"/>
          <a:stretch>
            <a:fillRect/>
          </a:stretch>
        </p:blipFill>
        <p:spPr>
          <a:xfrm>
            <a:off x="3157538" y="2557463"/>
            <a:ext cx="5876925" cy="3317875"/>
          </a:xfrm>
          <a:prstGeom prst="rect">
            <a:avLst/>
          </a:prstGeom>
        </p:spPr>
      </p:pic>
    </p:spTree>
    <p:extLst>
      <p:ext uri="{BB962C8B-B14F-4D97-AF65-F5344CB8AC3E}">
        <p14:creationId xmlns:p14="http://schemas.microsoft.com/office/powerpoint/2010/main" val="13804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5E993-B0A2-C55B-7DBB-FE208823269D}"/>
              </a:ext>
            </a:extLst>
          </p:cNvPr>
          <p:cNvSpPr>
            <a:spLocks noGrp="1"/>
          </p:cNvSpPr>
          <p:nvPr>
            <p:ph type="title"/>
          </p:nvPr>
        </p:nvSpPr>
        <p:spPr>
          <a:xfrm>
            <a:off x="1295402" y="982132"/>
            <a:ext cx="9601196" cy="1303867"/>
          </a:xfrm>
        </p:spPr>
        <p:txBody>
          <a:bodyPr>
            <a:normAutofit fontScale="90000"/>
          </a:bodyPr>
          <a:lstStyle/>
          <a:p>
            <a:r>
              <a:rPr lang="en-US" dirty="0">
                <a:solidFill>
                  <a:srgbClr val="262626"/>
                </a:solidFill>
              </a:rPr>
              <a:t>Group Discussion – </a:t>
            </a:r>
            <a:br>
              <a:rPr lang="en-US" dirty="0">
                <a:solidFill>
                  <a:srgbClr val="262626"/>
                </a:solidFill>
              </a:rPr>
            </a:br>
            <a:r>
              <a:rPr lang="en-US" dirty="0">
                <a:solidFill>
                  <a:srgbClr val="262626"/>
                </a:solidFill>
              </a:rPr>
              <a:t>Which of these may apply to you?</a:t>
            </a:r>
          </a:p>
        </p:txBody>
      </p:sp>
      <p:graphicFrame>
        <p:nvGraphicFramePr>
          <p:cNvPr id="5" name="Content Placeholder 2">
            <a:extLst>
              <a:ext uri="{FF2B5EF4-FFF2-40B4-BE49-F238E27FC236}">
                <a16:creationId xmlns:a16="http://schemas.microsoft.com/office/drawing/2014/main" id="{AD15B976-045B-5D62-AC8A-0BA3D4019808}"/>
              </a:ext>
            </a:extLst>
          </p:cNvPr>
          <p:cNvGraphicFramePr>
            <a:graphicFrameLocks noGrp="1"/>
          </p:cNvGraphicFramePr>
          <p:nvPr>
            <p:ph idx="1"/>
            <p:extLst>
              <p:ext uri="{D42A27DB-BD31-4B8C-83A1-F6EECF244321}">
                <p14:modId xmlns:p14="http://schemas.microsoft.com/office/powerpoint/2010/main" val="2994474316"/>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087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606A-EDFA-661F-AA85-24C298A3BE53}"/>
              </a:ext>
            </a:extLst>
          </p:cNvPr>
          <p:cNvSpPr>
            <a:spLocks noGrp="1"/>
          </p:cNvSpPr>
          <p:nvPr>
            <p:ph type="title"/>
          </p:nvPr>
        </p:nvSpPr>
        <p:spPr>
          <a:xfrm>
            <a:off x="7535825" y="982132"/>
            <a:ext cx="3360772" cy="1303867"/>
          </a:xfrm>
        </p:spPr>
        <p:txBody>
          <a:bodyPr>
            <a:normAutofit/>
          </a:bodyPr>
          <a:lstStyle/>
          <a:p>
            <a:pPr>
              <a:lnSpc>
                <a:spcPct val="90000"/>
              </a:lnSpc>
            </a:pPr>
            <a:r>
              <a:rPr lang="en-US" sz="2800" dirty="0"/>
              <a:t>Self-Awareness: Internal and External</a:t>
            </a:r>
          </a:p>
        </p:txBody>
      </p:sp>
      <p:pic>
        <p:nvPicPr>
          <p:cNvPr id="5" name="Picture 4" descr="A person standing in front of a bunch of balloons&#10;&#10;Description automatically generated">
            <a:extLst>
              <a:ext uri="{FF2B5EF4-FFF2-40B4-BE49-F238E27FC236}">
                <a16:creationId xmlns:a16="http://schemas.microsoft.com/office/drawing/2014/main" id="{0FEDA7B1-947A-3C9F-39A4-F6CC07F403A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2534"/>
          <a:stretch/>
        </p:blipFill>
        <p:spPr>
          <a:xfrm>
            <a:off x="1412683" y="1410208"/>
            <a:ext cx="5278777" cy="3858780"/>
          </a:xfrm>
          <a:prstGeom prst="rect">
            <a:avLst/>
          </a:prstGeom>
        </p:spPr>
      </p:pic>
      <p:sp>
        <p:nvSpPr>
          <p:cNvPr id="3" name="Content Placeholder 2">
            <a:extLst>
              <a:ext uri="{FF2B5EF4-FFF2-40B4-BE49-F238E27FC236}">
                <a16:creationId xmlns:a16="http://schemas.microsoft.com/office/drawing/2014/main" id="{27141A3E-B62B-2F91-E31D-693031795255}"/>
              </a:ext>
            </a:extLst>
          </p:cNvPr>
          <p:cNvSpPr>
            <a:spLocks noGrp="1"/>
          </p:cNvSpPr>
          <p:nvPr>
            <p:ph idx="1"/>
          </p:nvPr>
        </p:nvSpPr>
        <p:spPr>
          <a:xfrm>
            <a:off x="7535824" y="2556932"/>
            <a:ext cx="3360771" cy="3318936"/>
          </a:xfrm>
        </p:spPr>
        <p:txBody>
          <a:bodyPr>
            <a:normAutofit lnSpcReduction="10000"/>
          </a:bodyPr>
          <a:lstStyle/>
          <a:p>
            <a:r>
              <a:rPr lang="en-US" dirty="0"/>
              <a:t>Internal self-awareness involves understanding your feelings, beliefs, and values — your inner narrative</a:t>
            </a:r>
          </a:p>
          <a:p>
            <a:r>
              <a:rPr lang="en-US" dirty="0"/>
              <a:t>External self-awareness involves understanding how our words and actions impact others</a:t>
            </a:r>
          </a:p>
        </p:txBody>
      </p:sp>
    </p:spTree>
    <p:extLst>
      <p:ext uri="{BB962C8B-B14F-4D97-AF65-F5344CB8AC3E}">
        <p14:creationId xmlns:p14="http://schemas.microsoft.com/office/powerpoint/2010/main" val="2317819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434F-2B74-B088-0956-EF5F854C3227}"/>
              </a:ext>
            </a:extLst>
          </p:cNvPr>
          <p:cNvSpPr>
            <a:spLocks noGrp="1"/>
          </p:cNvSpPr>
          <p:nvPr>
            <p:ph type="title"/>
          </p:nvPr>
        </p:nvSpPr>
        <p:spPr>
          <a:xfrm>
            <a:off x="1295402" y="982132"/>
            <a:ext cx="9601196" cy="1303867"/>
          </a:xfrm>
        </p:spPr>
        <p:txBody>
          <a:bodyPr>
            <a:normAutofit/>
          </a:bodyPr>
          <a:lstStyle/>
          <a:p>
            <a:r>
              <a:rPr lang="en-US" dirty="0">
                <a:solidFill>
                  <a:srgbClr val="262626"/>
                </a:solidFill>
              </a:rPr>
              <a:t>Internal or External</a:t>
            </a:r>
          </a:p>
        </p:txBody>
      </p:sp>
      <p:sp>
        <p:nvSpPr>
          <p:cNvPr id="3" name="Content Placeholder 2">
            <a:extLst>
              <a:ext uri="{FF2B5EF4-FFF2-40B4-BE49-F238E27FC236}">
                <a16:creationId xmlns:a16="http://schemas.microsoft.com/office/drawing/2014/main" id="{CB3C1766-6FD8-CA60-1672-4522221185BA}"/>
              </a:ext>
            </a:extLst>
          </p:cNvPr>
          <p:cNvSpPr>
            <a:spLocks noGrp="1"/>
          </p:cNvSpPr>
          <p:nvPr>
            <p:ph idx="1"/>
          </p:nvPr>
        </p:nvSpPr>
        <p:spPr>
          <a:xfrm>
            <a:off x="1295402" y="2556932"/>
            <a:ext cx="6256866" cy="3318936"/>
          </a:xfrm>
        </p:spPr>
        <p:txBody>
          <a:bodyPr>
            <a:normAutofit fontScale="92500" lnSpcReduction="20000"/>
          </a:bodyPr>
          <a:lstStyle/>
          <a:p>
            <a:pPr marL="342900" indent="-342900">
              <a:lnSpc>
                <a:spcPct val="90000"/>
              </a:lnSpc>
              <a:buFont typeface="+mj-lt"/>
              <a:buAutoNum type="arabicPeriod"/>
            </a:pPr>
            <a:r>
              <a:rPr lang="en-US" sz="1700" dirty="0">
                <a:solidFill>
                  <a:srgbClr val="262626"/>
                </a:solidFill>
              </a:rPr>
              <a:t>I always get super nervous and feel sick to my stomach before I get up to do a presentation.</a:t>
            </a:r>
          </a:p>
          <a:p>
            <a:pPr marL="342900" indent="-342900">
              <a:lnSpc>
                <a:spcPct val="90000"/>
              </a:lnSpc>
              <a:buFont typeface="+mj-lt"/>
              <a:buAutoNum type="arabicPeriod"/>
            </a:pPr>
            <a:r>
              <a:rPr lang="en-US" sz="1700" dirty="0">
                <a:solidFill>
                  <a:srgbClr val="262626"/>
                </a:solidFill>
              </a:rPr>
              <a:t>Hard work is important to me, and I get frustrated seeing the developers playing ping-pong.</a:t>
            </a:r>
          </a:p>
          <a:p>
            <a:pPr marL="342900" indent="-342900">
              <a:lnSpc>
                <a:spcPct val="90000"/>
              </a:lnSpc>
              <a:buFont typeface="+mj-lt"/>
              <a:buAutoNum type="arabicPeriod"/>
            </a:pPr>
            <a:r>
              <a:rPr lang="en-US" sz="1700" dirty="0">
                <a:solidFill>
                  <a:srgbClr val="262626"/>
                </a:solidFill>
              </a:rPr>
              <a:t>I sometimes cut people off if I think we are wasting time on a topic.</a:t>
            </a:r>
          </a:p>
          <a:p>
            <a:pPr marL="342900" indent="-342900">
              <a:lnSpc>
                <a:spcPct val="90000"/>
              </a:lnSpc>
              <a:buFont typeface="+mj-lt"/>
              <a:buAutoNum type="arabicPeriod"/>
            </a:pPr>
            <a:r>
              <a:rPr lang="en-US" sz="1700" dirty="0">
                <a:solidFill>
                  <a:srgbClr val="262626"/>
                </a:solidFill>
              </a:rPr>
              <a:t>When I am bored in a meeting I tend to fidget and shake my legs.</a:t>
            </a:r>
          </a:p>
          <a:p>
            <a:pPr marL="342900" indent="-342900">
              <a:lnSpc>
                <a:spcPct val="90000"/>
              </a:lnSpc>
              <a:buFont typeface="+mj-lt"/>
              <a:buAutoNum type="arabicPeriod"/>
            </a:pPr>
            <a:r>
              <a:rPr lang="en-US" sz="1700" dirty="0">
                <a:solidFill>
                  <a:srgbClr val="262626"/>
                </a:solidFill>
              </a:rPr>
              <a:t>I tend to let others talk in group settings because it’s hard to interrupt others.</a:t>
            </a:r>
          </a:p>
          <a:p>
            <a:pPr marL="342900" indent="-342900">
              <a:lnSpc>
                <a:spcPct val="90000"/>
              </a:lnSpc>
              <a:buFont typeface="+mj-lt"/>
              <a:buAutoNum type="arabicPeriod"/>
            </a:pPr>
            <a:r>
              <a:rPr lang="en-US" sz="1700" dirty="0">
                <a:solidFill>
                  <a:srgbClr val="262626"/>
                </a:solidFill>
              </a:rPr>
              <a:t>I sometimes clench my teeth when I’m frustrated.</a:t>
            </a:r>
          </a:p>
          <a:p>
            <a:pPr marL="342900" indent="-342900">
              <a:lnSpc>
                <a:spcPct val="90000"/>
              </a:lnSpc>
              <a:buFont typeface="+mj-lt"/>
              <a:buAutoNum type="arabicPeriod"/>
            </a:pPr>
            <a:r>
              <a:rPr lang="en-US" sz="1700" dirty="0">
                <a:solidFill>
                  <a:srgbClr val="262626"/>
                </a:solidFill>
              </a:rPr>
              <a:t>I really want to be a manager someday because I think I have what it takes.</a:t>
            </a:r>
          </a:p>
          <a:p>
            <a:pPr marL="342900" indent="-342900">
              <a:lnSpc>
                <a:spcPct val="90000"/>
              </a:lnSpc>
              <a:buFont typeface="+mj-lt"/>
              <a:buAutoNum type="arabicPeriod"/>
            </a:pPr>
            <a:r>
              <a:rPr lang="en-US" sz="1700" dirty="0">
                <a:solidFill>
                  <a:srgbClr val="262626"/>
                </a:solidFill>
              </a:rPr>
              <a:t>I know what I want, and I have strong opinions on things, but that makes it hard for coworkers to disagree with me.</a:t>
            </a:r>
          </a:p>
        </p:txBody>
      </p:sp>
      <p:pic>
        <p:nvPicPr>
          <p:cNvPr id="5" name="Picture 4" descr="A cartoon character leaning on a question mark&#10;&#10;Description automatically generated">
            <a:extLst>
              <a:ext uri="{FF2B5EF4-FFF2-40B4-BE49-F238E27FC236}">
                <a16:creationId xmlns:a16="http://schemas.microsoft.com/office/drawing/2014/main" id="{106B1690-71C3-717B-6261-8A24C00BD6E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85026" y="2757636"/>
            <a:ext cx="2739728" cy="2739728"/>
          </a:xfrm>
          <a:prstGeom prst="rect">
            <a:avLst/>
          </a:prstGeom>
          <a:ln w="57150" cmpd="thickThin">
            <a:solidFill>
              <a:srgbClr val="7F7F7F"/>
            </a:solidFill>
            <a:miter lim="800000"/>
          </a:ln>
        </p:spPr>
      </p:pic>
    </p:spTree>
    <p:extLst>
      <p:ext uri="{BB962C8B-B14F-4D97-AF65-F5344CB8AC3E}">
        <p14:creationId xmlns:p14="http://schemas.microsoft.com/office/powerpoint/2010/main" val="2906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37D4-C65D-7261-234C-1E4DBF034D8D}"/>
              </a:ext>
            </a:extLst>
          </p:cNvPr>
          <p:cNvSpPr>
            <a:spLocks noGrp="1"/>
          </p:cNvSpPr>
          <p:nvPr>
            <p:ph type="title"/>
          </p:nvPr>
        </p:nvSpPr>
        <p:spPr/>
        <p:txBody>
          <a:bodyPr>
            <a:normAutofit fontScale="90000"/>
          </a:bodyPr>
          <a:lstStyle/>
          <a:p>
            <a:r>
              <a:rPr lang="en-US" dirty="0"/>
              <a:t>Why Self-Awareness Is</a:t>
            </a:r>
            <a:br>
              <a:rPr lang="en-US" dirty="0"/>
            </a:br>
            <a:r>
              <a:rPr lang="en-US" dirty="0"/>
              <a:t>Essential For Career Success</a:t>
            </a:r>
          </a:p>
        </p:txBody>
      </p:sp>
      <p:graphicFrame>
        <p:nvGraphicFramePr>
          <p:cNvPr id="4" name="Content Placeholder 3">
            <a:extLst>
              <a:ext uri="{FF2B5EF4-FFF2-40B4-BE49-F238E27FC236}">
                <a16:creationId xmlns:a16="http://schemas.microsoft.com/office/drawing/2014/main" id="{F936BC54-7CED-93F7-4136-F69E8D91B257}"/>
              </a:ext>
            </a:extLst>
          </p:cNvPr>
          <p:cNvGraphicFramePr>
            <a:graphicFrameLocks noGrp="1"/>
          </p:cNvGraphicFramePr>
          <p:nvPr>
            <p:ph idx="1"/>
            <p:extLst>
              <p:ext uri="{D42A27DB-BD31-4B8C-83A1-F6EECF244321}">
                <p14:modId xmlns:p14="http://schemas.microsoft.com/office/powerpoint/2010/main" val="1644922426"/>
              </p:ext>
            </p:extLst>
          </p:nvPr>
        </p:nvGraphicFramePr>
        <p:xfrm>
          <a:off x="1295401" y="2556932"/>
          <a:ext cx="9601196" cy="3318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7285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7" name="Straight Connector 6">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F7A26ED-04C5-CBC2-1FC6-079BEC0526FA}"/>
              </a:ext>
            </a:extLst>
          </p:cNvPr>
          <p:cNvSpPr>
            <a:spLocks noGrp="1"/>
          </p:cNvSpPr>
          <p:nvPr>
            <p:ph type="title"/>
          </p:nvPr>
        </p:nvSpPr>
        <p:spPr>
          <a:xfrm>
            <a:off x="826852" y="872061"/>
            <a:ext cx="3073940" cy="3436688"/>
          </a:xfrm>
        </p:spPr>
        <p:txBody>
          <a:bodyPr vert="horz" lIns="91440" tIns="45720" rIns="91440" bIns="45720" rtlCol="0" anchor="b">
            <a:normAutofit/>
          </a:bodyPr>
          <a:lstStyle/>
          <a:p>
            <a:r>
              <a:rPr lang="en-US">
                <a:solidFill>
                  <a:srgbClr val="262626"/>
                </a:solidFill>
              </a:rPr>
              <a:t>Improving Self-Awareness</a:t>
            </a:r>
          </a:p>
        </p:txBody>
      </p:sp>
      <p:sp useBgFill="1">
        <p:nvSpPr>
          <p:cNvPr id="23" name="Rectangle 22">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in a suit with his fists up&#10;&#10;Description automatically generated">
            <a:extLst>
              <a:ext uri="{FF2B5EF4-FFF2-40B4-BE49-F238E27FC236}">
                <a16:creationId xmlns:a16="http://schemas.microsoft.com/office/drawing/2014/main" id="{E003CE48-A5BA-B451-6333-8A68BA28C04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435910" y="1048108"/>
            <a:ext cx="6098041" cy="4710736"/>
          </a:xfrm>
          <a:prstGeom prst="rect">
            <a:avLst/>
          </a:prstGeom>
        </p:spPr>
      </p:pic>
    </p:spTree>
    <p:extLst>
      <p:ext uri="{BB962C8B-B14F-4D97-AF65-F5344CB8AC3E}">
        <p14:creationId xmlns:p14="http://schemas.microsoft.com/office/powerpoint/2010/main" val="1676673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0013-0CDE-A9B5-7F79-214C2CCE89E8}"/>
              </a:ext>
            </a:extLst>
          </p:cNvPr>
          <p:cNvSpPr>
            <a:spLocks noGrp="1"/>
          </p:cNvSpPr>
          <p:nvPr>
            <p:ph type="title"/>
          </p:nvPr>
        </p:nvSpPr>
        <p:spPr/>
        <p:txBody>
          <a:bodyPr/>
          <a:lstStyle/>
          <a:p>
            <a:r>
              <a:rPr lang="en-US" dirty="0"/>
              <a:t>William Sparks – Setting the Stage</a:t>
            </a:r>
          </a:p>
        </p:txBody>
      </p:sp>
      <p:sp>
        <p:nvSpPr>
          <p:cNvPr id="3" name="Content Placeholder 2">
            <a:extLst>
              <a:ext uri="{FF2B5EF4-FFF2-40B4-BE49-F238E27FC236}">
                <a16:creationId xmlns:a16="http://schemas.microsoft.com/office/drawing/2014/main" id="{101005B0-5437-13CC-7A26-803611D55113}"/>
              </a:ext>
            </a:extLst>
          </p:cNvPr>
          <p:cNvSpPr>
            <a:spLocks noGrp="1"/>
          </p:cNvSpPr>
          <p:nvPr>
            <p:ph idx="1"/>
          </p:nvPr>
        </p:nvSpPr>
        <p:spPr/>
        <p:txBody>
          <a:bodyPr>
            <a:normAutofit fontScale="85000" lnSpcReduction="10000"/>
          </a:bodyPr>
          <a:lstStyle/>
          <a:p>
            <a:r>
              <a:rPr lang="en-US" dirty="0"/>
              <a:t>William Sparks is a professor at the McColl School of Business at Queens University in Charlotte, NC</a:t>
            </a:r>
          </a:p>
          <a:p>
            <a:r>
              <a:rPr lang="en-US" dirty="0"/>
              <a:t>As a young man he started a doctoral program with a world-renowned professor named Jerry B. Harvey.</a:t>
            </a:r>
          </a:p>
          <a:p>
            <a:r>
              <a:rPr lang="en-US" dirty="0"/>
              <a:t>Sparks had recently gone through a divorce and he analyzed the toxic codependency in his  divorce as the subject of his first paper.</a:t>
            </a:r>
          </a:p>
          <a:p>
            <a:r>
              <a:rPr lang="en-US" dirty="0"/>
              <a:t>Dr. Harvey called Sparks to his office to talk about his paper. He said he had “good news and bad news”.</a:t>
            </a:r>
          </a:p>
          <a:p>
            <a:r>
              <a:rPr lang="en-US" dirty="0"/>
              <a:t>The good news was he got an A on his paper. It was well researched and well written.</a:t>
            </a:r>
          </a:p>
        </p:txBody>
      </p:sp>
    </p:spTree>
    <p:extLst>
      <p:ext uri="{BB962C8B-B14F-4D97-AF65-F5344CB8AC3E}">
        <p14:creationId xmlns:p14="http://schemas.microsoft.com/office/powerpoint/2010/main" val="3640091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44181-6A88-0392-5116-A4E19E8CBE95}"/>
              </a:ext>
            </a:extLst>
          </p:cNvPr>
          <p:cNvSpPr>
            <a:spLocks noGrp="1"/>
          </p:cNvSpPr>
          <p:nvPr>
            <p:ph type="title"/>
          </p:nvPr>
        </p:nvSpPr>
        <p:spPr/>
        <p:txBody>
          <a:bodyPr/>
          <a:lstStyle/>
          <a:p>
            <a:r>
              <a:rPr lang="en-US" dirty="0"/>
              <a:t>William Sparks – Self-Awareness</a:t>
            </a:r>
          </a:p>
        </p:txBody>
      </p:sp>
      <p:pic>
        <p:nvPicPr>
          <p:cNvPr id="4" name="Online Media 3" title="The Power of Self-Awareness | William L. Sparks | TEDxAsheville">
            <a:hlinkClick r:id="" action="ppaction://media"/>
            <a:extLst>
              <a:ext uri="{FF2B5EF4-FFF2-40B4-BE49-F238E27FC236}">
                <a16:creationId xmlns:a16="http://schemas.microsoft.com/office/drawing/2014/main" id="{B49DDDE1-C53B-7A7E-586E-C83C7BCEEC59}"/>
              </a:ext>
            </a:extLst>
          </p:cNvPr>
          <p:cNvPicPr>
            <a:picLocks noGrp="1" noRot="1" noChangeAspect="1"/>
          </p:cNvPicPr>
          <p:nvPr>
            <p:ph idx="1"/>
            <a:videoFile r:link="rId1"/>
          </p:nvPr>
        </p:nvPicPr>
        <p:blipFill>
          <a:blip r:embed="rId3"/>
          <a:stretch>
            <a:fillRect/>
          </a:stretch>
        </p:blipFill>
        <p:spPr>
          <a:xfrm>
            <a:off x="3160713" y="2557463"/>
            <a:ext cx="5872162" cy="3317875"/>
          </a:xfrm>
          <a:prstGeom prst="rect">
            <a:avLst/>
          </a:prstGeom>
        </p:spPr>
      </p:pic>
    </p:spTree>
    <p:extLst>
      <p:ext uri="{BB962C8B-B14F-4D97-AF65-F5344CB8AC3E}">
        <p14:creationId xmlns:p14="http://schemas.microsoft.com/office/powerpoint/2010/main" val="250305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528A4D-C5F1-2F56-E775-7F243B8ED0CB}"/>
              </a:ext>
            </a:extLst>
          </p:cNvPr>
          <p:cNvPicPr>
            <a:picLocks noChangeAspect="1"/>
          </p:cNvPicPr>
          <p:nvPr/>
        </p:nvPicPr>
        <p:blipFill>
          <a:blip r:embed="rId2"/>
          <a:stretch>
            <a:fillRect/>
          </a:stretch>
        </p:blipFill>
        <p:spPr>
          <a:xfrm>
            <a:off x="1223962" y="385762"/>
            <a:ext cx="9744075" cy="6086475"/>
          </a:xfrm>
          <a:prstGeom prst="rect">
            <a:avLst/>
          </a:prstGeom>
        </p:spPr>
      </p:pic>
    </p:spTree>
    <p:extLst>
      <p:ext uri="{BB962C8B-B14F-4D97-AF65-F5344CB8AC3E}">
        <p14:creationId xmlns:p14="http://schemas.microsoft.com/office/powerpoint/2010/main" val="702043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9B833-4737-9CC9-F31F-5B539A3CA58F}"/>
              </a:ext>
            </a:extLst>
          </p:cNvPr>
          <p:cNvSpPr>
            <a:spLocks noGrp="1"/>
          </p:cNvSpPr>
          <p:nvPr>
            <p:ph type="title"/>
          </p:nvPr>
        </p:nvSpPr>
        <p:spPr>
          <a:xfrm>
            <a:off x="1295402" y="982132"/>
            <a:ext cx="9601196" cy="1303867"/>
          </a:xfrm>
        </p:spPr>
        <p:txBody>
          <a:bodyPr>
            <a:normAutofit/>
          </a:bodyPr>
          <a:lstStyle/>
          <a:p>
            <a:pPr>
              <a:lnSpc>
                <a:spcPct val="90000"/>
              </a:lnSpc>
            </a:pPr>
            <a:r>
              <a:rPr lang="en-US" sz="4100"/>
              <a:t>William Sparks</a:t>
            </a:r>
            <a:br>
              <a:rPr lang="en-US" sz="4100"/>
            </a:br>
            <a:r>
              <a:rPr lang="en-US" sz="4100"/>
              <a:t>Self-Awareness Group Discussion</a:t>
            </a:r>
          </a:p>
        </p:txBody>
      </p:sp>
      <p:sp>
        <p:nvSpPr>
          <p:cNvPr id="3" name="Content Placeholder 2">
            <a:extLst>
              <a:ext uri="{FF2B5EF4-FFF2-40B4-BE49-F238E27FC236}">
                <a16:creationId xmlns:a16="http://schemas.microsoft.com/office/drawing/2014/main" id="{174D080E-B7EA-756C-6EAA-D63358347371}"/>
              </a:ext>
            </a:extLst>
          </p:cNvPr>
          <p:cNvSpPr>
            <a:spLocks noGrp="1"/>
          </p:cNvSpPr>
          <p:nvPr>
            <p:ph idx="1"/>
          </p:nvPr>
        </p:nvSpPr>
        <p:spPr>
          <a:xfrm>
            <a:off x="1295402" y="2556932"/>
            <a:ext cx="6256866" cy="3318936"/>
          </a:xfrm>
        </p:spPr>
        <p:txBody>
          <a:bodyPr>
            <a:normAutofit lnSpcReduction="10000"/>
          </a:bodyPr>
          <a:lstStyle/>
          <a:p>
            <a:r>
              <a:rPr lang="en-US" dirty="0"/>
              <a:t>What was the difference between the feedback given by Dr. Harvey vs. the friends at the bar?</a:t>
            </a:r>
          </a:p>
          <a:p>
            <a:r>
              <a:rPr lang="en-US" dirty="0"/>
              <a:t>Why is it important for us to own up to our own deficiencies and face them head on? </a:t>
            </a:r>
          </a:p>
          <a:p>
            <a:pPr lvl="1"/>
            <a:r>
              <a:rPr lang="en-US" dirty="0"/>
              <a:t>(Ether 12:27)</a:t>
            </a:r>
          </a:p>
          <a:p>
            <a:r>
              <a:rPr lang="en-US" dirty="0"/>
              <a:t>Why is it important for us to share constructive feedback with our peers instead of just “colluding with them”?</a:t>
            </a:r>
          </a:p>
        </p:txBody>
      </p:sp>
      <p:pic>
        <p:nvPicPr>
          <p:cNvPr id="1026" name="Picture 2" descr="People will do anything no matter how absurd, to avoid facing their own  soul.” - Carl Jung [1080x1080] : r/QuotesPorn">
            <a:extLst>
              <a:ext uri="{FF2B5EF4-FFF2-40B4-BE49-F238E27FC236}">
                <a16:creationId xmlns:a16="http://schemas.microsoft.com/office/drawing/2014/main" id="{1D776FC9-B5C9-5AD8-3FA0-92916B34A2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964" b="6"/>
          <a:stretch/>
        </p:blipFill>
        <p:spPr bwMode="auto">
          <a:xfrm>
            <a:off x="8085026" y="2701180"/>
            <a:ext cx="2739728" cy="2852640"/>
          </a:xfrm>
          <a:prstGeom prst="rect">
            <a:avLst/>
          </a:prstGeom>
          <a:noFill/>
          <a:ln w="57150" cmpd="thickThin">
            <a:solidFill>
              <a:schemeClr val="tx1">
                <a:lumMod val="50000"/>
                <a:lumOff val="50000"/>
              </a:schemeClr>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992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05D57-AA01-BB1A-F8E2-927E81E06753}"/>
              </a:ext>
            </a:extLst>
          </p:cNvPr>
          <p:cNvSpPr>
            <a:spLocks noGrp="1"/>
          </p:cNvSpPr>
          <p:nvPr>
            <p:ph type="title"/>
          </p:nvPr>
        </p:nvSpPr>
        <p:spPr/>
        <p:txBody>
          <a:bodyPr/>
          <a:lstStyle/>
          <a:p>
            <a:r>
              <a:rPr lang="en-US" dirty="0"/>
              <a:t>U02 Prepare: Teamwork Skills</a:t>
            </a:r>
          </a:p>
        </p:txBody>
      </p:sp>
      <p:pic>
        <p:nvPicPr>
          <p:cNvPr id="5" name="Content Placeholder 4" descr="People greeting customers">
            <a:extLst>
              <a:ext uri="{FF2B5EF4-FFF2-40B4-BE49-F238E27FC236}">
                <a16:creationId xmlns:a16="http://schemas.microsoft.com/office/drawing/2014/main" id="{B85EE115-9428-8EFF-5583-E444DCEFE2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5778" y="2557463"/>
            <a:ext cx="5080443" cy="3317875"/>
          </a:xfrm>
        </p:spPr>
      </p:pic>
    </p:spTree>
    <p:extLst>
      <p:ext uri="{BB962C8B-B14F-4D97-AF65-F5344CB8AC3E}">
        <p14:creationId xmlns:p14="http://schemas.microsoft.com/office/powerpoint/2010/main" val="2839737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88E2-4484-C6CE-3424-B011A91E064A}"/>
              </a:ext>
            </a:extLst>
          </p:cNvPr>
          <p:cNvSpPr>
            <a:spLocks noGrp="1"/>
          </p:cNvSpPr>
          <p:nvPr>
            <p:ph type="title"/>
          </p:nvPr>
        </p:nvSpPr>
        <p:spPr>
          <a:xfrm>
            <a:off x="6553770" y="1041401"/>
            <a:ext cx="4538526" cy="2345264"/>
          </a:xfrm>
        </p:spPr>
        <p:txBody>
          <a:bodyPr vert="horz" lIns="91440" tIns="45720" rIns="91440" bIns="45720" rtlCol="0" anchor="b">
            <a:normAutofit/>
          </a:bodyPr>
          <a:lstStyle/>
          <a:p>
            <a:r>
              <a:rPr lang="en-US" sz="5400"/>
              <a:t>Next Time</a:t>
            </a:r>
          </a:p>
        </p:txBody>
      </p:sp>
      <p:sp>
        <p:nvSpPr>
          <p:cNvPr id="3" name="Content Placeholder 2">
            <a:extLst>
              <a:ext uri="{FF2B5EF4-FFF2-40B4-BE49-F238E27FC236}">
                <a16:creationId xmlns:a16="http://schemas.microsoft.com/office/drawing/2014/main" id="{F6CB2671-B852-D135-D89E-04BC2EAFBE2F}"/>
              </a:ext>
            </a:extLst>
          </p:cNvPr>
          <p:cNvSpPr>
            <a:spLocks noGrp="1"/>
          </p:cNvSpPr>
          <p:nvPr>
            <p:ph idx="1"/>
          </p:nvPr>
        </p:nvSpPr>
        <p:spPr>
          <a:xfrm>
            <a:off x="6579045" y="3657596"/>
            <a:ext cx="4513252" cy="1933463"/>
          </a:xfrm>
        </p:spPr>
        <p:txBody>
          <a:bodyPr vert="horz" lIns="91440" tIns="45720" rIns="91440" bIns="45720" rtlCol="0" anchor="t">
            <a:normAutofit/>
          </a:bodyPr>
          <a:lstStyle/>
          <a:p>
            <a:pPr marL="0" indent="0" algn="ctr">
              <a:buNone/>
            </a:pPr>
            <a:r>
              <a:rPr lang="en-US" sz="2100" dirty="0">
                <a:solidFill>
                  <a:schemeClr val="tx1"/>
                </a:solidFill>
              </a:rPr>
              <a:t>Self-Awareness continued</a:t>
            </a:r>
          </a:p>
          <a:p>
            <a:pPr marL="0" indent="0" algn="ctr">
              <a:buNone/>
            </a:pPr>
            <a:r>
              <a:rPr lang="en-US" sz="2100" dirty="0">
                <a:solidFill>
                  <a:schemeClr val="tx1"/>
                </a:solidFill>
              </a:rPr>
              <a:t>Phillip Walker Case Study</a:t>
            </a:r>
          </a:p>
        </p:txBody>
      </p:sp>
      <p:pic>
        <p:nvPicPr>
          <p:cNvPr id="5" name="Picture 4" descr="Long shot of a road with trees&#10;&#10;Description automatically generated">
            <a:extLst>
              <a:ext uri="{FF2B5EF4-FFF2-40B4-BE49-F238E27FC236}">
                <a16:creationId xmlns:a16="http://schemas.microsoft.com/office/drawing/2014/main" id="{5EF6A15E-EBB3-208B-A368-0346DD924D7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150" r="7227" b="-2"/>
          <a:stretch/>
        </p:blipFill>
        <p:spPr>
          <a:xfrm>
            <a:off x="1412683" y="1410208"/>
            <a:ext cx="4348925" cy="3858780"/>
          </a:xfrm>
          <a:prstGeom prst="rect">
            <a:avLst/>
          </a:prstGeom>
        </p:spPr>
      </p:pic>
    </p:spTree>
    <p:extLst>
      <p:ext uri="{BB962C8B-B14F-4D97-AF65-F5344CB8AC3E}">
        <p14:creationId xmlns:p14="http://schemas.microsoft.com/office/powerpoint/2010/main" val="2406511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D321-CEFB-2F14-91B2-B8D3996E830C}"/>
              </a:ext>
            </a:extLst>
          </p:cNvPr>
          <p:cNvSpPr>
            <a:spLocks noGrp="1"/>
          </p:cNvSpPr>
          <p:nvPr>
            <p:ph type="ctrTitle"/>
          </p:nvPr>
        </p:nvSpPr>
        <p:spPr>
          <a:xfrm>
            <a:off x="2688165" y="2895424"/>
            <a:ext cx="6815669" cy="1515533"/>
          </a:xfrm>
        </p:spPr>
        <p:txBody>
          <a:bodyPr/>
          <a:lstStyle/>
          <a:p>
            <a:r>
              <a:rPr lang="en-US" dirty="0"/>
              <a:t>CSE 170</a:t>
            </a:r>
            <a:br>
              <a:rPr lang="en-US" dirty="0"/>
            </a:br>
            <a:r>
              <a:rPr lang="en-US" dirty="0"/>
              <a:t>Technical Teamwork</a:t>
            </a:r>
            <a:br>
              <a:rPr lang="en-US" dirty="0"/>
            </a:br>
            <a:r>
              <a:rPr lang="en-US" dirty="0"/>
              <a:t>Fall 2024</a:t>
            </a:r>
          </a:p>
        </p:txBody>
      </p:sp>
      <p:sp>
        <p:nvSpPr>
          <p:cNvPr id="3" name="Subtitle 2">
            <a:extLst>
              <a:ext uri="{FF2B5EF4-FFF2-40B4-BE49-F238E27FC236}">
                <a16:creationId xmlns:a16="http://schemas.microsoft.com/office/drawing/2014/main" id="{810803A9-DE20-5ADF-6186-A4BA2AF394FA}"/>
              </a:ext>
            </a:extLst>
          </p:cNvPr>
          <p:cNvSpPr>
            <a:spLocks noGrp="1"/>
          </p:cNvSpPr>
          <p:nvPr>
            <p:ph type="subTitle" idx="1"/>
          </p:nvPr>
        </p:nvSpPr>
        <p:spPr>
          <a:xfrm>
            <a:off x="2692398" y="4487159"/>
            <a:ext cx="6815669" cy="491240"/>
          </a:xfrm>
        </p:spPr>
        <p:txBody>
          <a:bodyPr/>
          <a:lstStyle/>
          <a:p>
            <a:r>
              <a:rPr lang="en-US" dirty="0"/>
              <a:t>Self Awareness</a:t>
            </a:r>
          </a:p>
        </p:txBody>
      </p:sp>
    </p:spTree>
    <p:extLst>
      <p:ext uri="{BB962C8B-B14F-4D97-AF65-F5344CB8AC3E}">
        <p14:creationId xmlns:p14="http://schemas.microsoft.com/office/powerpoint/2010/main" val="2574966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6D355-903E-B53F-6A3B-529AD647E42D}"/>
              </a:ext>
            </a:extLst>
          </p:cNvPr>
          <p:cNvSpPr>
            <a:spLocks noGrp="1"/>
          </p:cNvSpPr>
          <p:nvPr>
            <p:ph type="title"/>
          </p:nvPr>
        </p:nvSpPr>
        <p:spPr/>
        <p:txBody>
          <a:bodyPr/>
          <a:lstStyle/>
          <a:p>
            <a:r>
              <a:rPr lang="en-US" dirty="0"/>
              <a:t>Opening Prayer</a:t>
            </a:r>
          </a:p>
        </p:txBody>
      </p:sp>
    </p:spTree>
    <p:extLst>
      <p:ext uri="{BB962C8B-B14F-4D97-AF65-F5344CB8AC3E}">
        <p14:creationId xmlns:p14="http://schemas.microsoft.com/office/powerpoint/2010/main" val="3096152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8FE18-A917-52EF-AA42-E944632B2870}"/>
              </a:ext>
            </a:extLst>
          </p:cNvPr>
          <p:cNvSpPr>
            <a:spLocks noGrp="1"/>
          </p:cNvSpPr>
          <p:nvPr>
            <p:ph type="title"/>
          </p:nvPr>
        </p:nvSpPr>
        <p:spPr>
          <a:xfrm>
            <a:off x="1295402" y="982132"/>
            <a:ext cx="9601196" cy="1303867"/>
          </a:xfrm>
        </p:spPr>
        <p:txBody>
          <a:bodyPr>
            <a:normAutofit/>
          </a:bodyPr>
          <a:lstStyle/>
          <a:p>
            <a:r>
              <a:rPr lang="en-US" dirty="0"/>
              <a:t>Spiritual thought</a:t>
            </a:r>
          </a:p>
        </p:txBody>
      </p:sp>
      <p:sp>
        <p:nvSpPr>
          <p:cNvPr id="3" name="Content Placeholder 2">
            <a:extLst>
              <a:ext uri="{FF2B5EF4-FFF2-40B4-BE49-F238E27FC236}">
                <a16:creationId xmlns:a16="http://schemas.microsoft.com/office/drawing/2014/main" id="{2DAFDC8E-7FF1-76C2-5871-CE96E4B325DD}"/>
              </a:ext>
            </a:extLst>
          </p:cNvPr>
          <p:cNvSpPr>
            <a:spLocks noGrp="1"/>
          </p:cNvSpPr>
          <p:nvPr>
            <p:ph idx="1"/>
          </p:nvPr>
        </p:nvSpPr>
        <p:spPr>
          <a:xfrm>
            <a:off x="1295402" y="2556932"/>
            <a:ext cx="6256866" cy="3318936"/>
          </a:xfrm>
        </p:spPr>
        <p:txBody>
          <a:bodyPr>
            <a:normAutofit/>
          </a:bodyPr>
          <a:lstStyle/>
          <a:p>
            <a:pPr>
              <a:lnSpc>
                <a:spcPct val="90000"/>
              </a:lnSpc>
            </a:pPr>
            <a:r>
              <a:rPr lang="en-US" sz="2200"/>
              <a:t>Life is not an endless sequence of emotional highs. “For it must needs be, that there is an opposition in all things.” And if God Himself weeps, as the scriptures affirm He does, then of course you and I will weep as well. Feeling sad is not a sign of failure. In this life, at least, joy and sorrow are inseparable companions.</a:t>
            </a:r>
          </a:p>
          <a:p>
            <a:pPr>
              <a:lnSpc>
                <a:spcPct val="90000"/>
              </a:lnSpc>
            </a:pPr>
            <a:endParaRPr lang="en-US" sz="2200"/>
          </a:p>
          <a:p>
            <a:pPr>
              <a:lnSpc>
                <a:spcPct val="90000"/>
              </a:lnSpc>
            </a:pPr>
            <a:r>
              <a:rPr lang="en-US" sz="2200"/>
              <a:t>Dieter F. Uchtdorf - Apr 2024 – </a:t>
            </a:r>
            <a:r>
              <a:rPr lang="en-US" sz="2200" i="1"/>
              <a:t>A Higher Joy</a:t>
            </a:r>
            <a:endParaRPr lang="en-US" sz="2200"/>
          </a:p>
        </p:txBody>
      </p:sp>
      <p:pic>
        <p:nvPicPr>
          <p:cNvPr id="1026" name="Picture 2">
            <a:extLst>
              <a:ext uri="{FF2B5EF4-FFF2-40B4-BE49-F238E27FC236}">
                <a16:creationId xmlns:a16="http://schemas.microsoft.com/office/drawing/2014/main" id="{5DF5AD94-5FEA-BD6D-510C-75D841670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989" r="28986" b="-3"/>
          <a:stretch/>
        </p:blipFill>
        <p:spPr bwMode="auto">
          <a:xfrm>
            <a:off x="8085026" y="2701180"/>
            <a:ext cx="2739728" cy="2852640"/>
          </a:xfrm>
          <a:prstGeom prst="rect">
            <a:avLst/>
          </a:prstGeom>
          <a:noFill/>
          <a:ln w="57150" cmpd="thickThin">
            <a:solidFill>
              <a:schemeClr val="tx1">
                <a:lumMod val="50000"/>
                <a:lumOff val="50000"/>
              </a:schemeClr>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722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12">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85B4F802-0416-CF8C-DCAF-7876F11A3B67}"/>
              </a:ext>
            </a:extLst>
          </p:cNvPr>
          <p:cNvSpPr>
            <a:spLocks noGrp="1"/>
          </p:cNvSpPr>
          <p:nvPr>
            <p:ph type="title"/>
          </p:nvPr>
        </p:nvSpPr>
        <p:spPr>
          <a:xfrm>
            <a:off x="1295402" y="982132"/>
            <a:ext cx="3660056" cy="1325373"/>
          </a:xfrm>
        </p:spPr>
        <p:txBody>
          <a:bodyPr anchor="b">
            <a:normAutofit/>
          </a:bodyPr>
          <a:lstStyle/>
          <a:p>
            <a:r>
              <a:rPr lang="en-US" sz="2800">
                <a:solidFill>
                  <a:srgbClr val="262626"/>
                </a:solidFill>
              </a:rPr>
              <a:t>Wellness center</a:t>
            </a:r>
          </a:p>
        </p:txBody>
      </p:sp>
      <p:cxnSp>
        <p:nvCxnSpPr>
          <p:cNvPr id="18" name="Straight Connector 17">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144550CA-07F5-EE34-EAEC-D81BA0CF0ED3}"/>
              </a:ext>
            </a:extLst>
          </p:cNvPr>
          <p:cNvSpPr>
            <a:spLocks noGrp="1"/>
          </p:cNvSpPr>
          <p:nvPr>
            <p:ph idx="1"/>
          </p:nvPr>
        </p:nvSpPr>
        <p:spPr>
          <a:xfrm>
            <a:off x="1295401" y="2493774"/>
            <a:ext cx="3660057" cy="3382094"/>
          </a:xfrm>
        </p:spPr>
        <p:txBody>
          <a:bodyPr>
            <a:normAutofit/>
          </a:bodyPr>
          <a:lstStyle/>
          <a:p>
            <a:pPr algn="ctr"/>
            <a:r>
              <a:rPr lang="en-US" sz="1600">
                <a:solidFill>
                  <a:srgbClr val="262626"/>
                </a:solidFill>
                <a:hlinkClick r:id="rId5"/>
              </a:rPr>
              <a:t>https://www.byui.edu/wellness-center/</a:t>
            </a:r>
            <a:endParaRPr lang="en-US" sz="1600">
              <a:solidFill>
                <a:srgbClr val="262626"/>
              </a:solidFill>
            </a:endParaRPr>
          </a:p>
          <a:p>
            <a:pPr algn="ctr"/>
            <a:endParaRPr lang="en-US" sz="1600">
              <a:solidFill>
                <a:srgbClr val="262626"/>
              </a:solidFill>
            </a:endParaRPr>
          </a:p>
        </p:txBody>
      </p:sp>
      <p:pic>
        <p:nvPicPr>
          <p:cNvPr id="5" name="Picture 4">
            <a:extLst>
              <a:ext uri="{FF2B5EF4-FFF2-40B4-BE49-F238E27FC236}">
                <a16:creationId xmlns:a16="http://schemas.microsoft.com/office/drawing/2014/main" id="{CEE0480A-1290-C105-ECE4-0C4F12E8C50E}"/>
              </a:ext>
            </a:extLst>
          </p:cNvPr>
          <p:cNvPicPr>
            <a:picLocks noChangeAspect="1"/>
          </p:cNvPicPr>
          <p:nvPr/>
        </p:nvPicPr>
        <p:blipFill>
          <a:blip r:embed="rId6"/>
          <a:stretch>
            <a:fillRect/>
          </a:stretch>
        </p:blipFill>
        <p:spPr>
          <a:xfrm>
            <a:off x="5630857" y="982131"/>
            <a:ext cx="5045087" cy="4893735"/>
          </a:xfrm>
          <a:prstGeom prst="rect">
            <a:avLst/>
          </a:prstGeom>
          <a:ln w="57150" cmpd="thickThin">
            <a:solidFill>
              <a:srgbClr val="7F7F7F"/>
            </a:solidFill>
            <a:miter lim="800000"/>
          </a:ln>
        </p:spPr>
      </p:pic>
    </p:spTree>
    <p:extLst>
      <p:ext uri="{BB962C8B-B14F-4D97-AF65-F5344CB8AC3E}">
        <p14:creationId xmlns:p14="http://schemas.microsoft.com/office/powerpoint/2010/main" val="1589961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521A1AD-805F-7F27-EE29-B0166867AE11}"/>
              </a:ext>
            </a:extLst>
          </p:cNvPr>
          <p:cNvSpPr>
            <a:spLocks noGrp="1"/>
          </p:cNvSpPr>
          <p:nvPr>
            <p:ph type="title"/>
          </p:nvPr>
        </p:nvSpPr>
        <p:spPr>
          <a:xfrm>
            <a:off x="1055599" y="1055077"/>
            <a:ext cx="2532909" cy="4794578"/>
          </a:xfrm>
        </p:spPr>
        <p:txBody>
          <a:bodyPr>
            <a:normAutofit/>
          </a:bodyPr>
          <a:lstStyle/>
          <a:p>
            <a:r>
              <a:rPr lang="en-US">
                <a:solidFill>
                  <a:srgbClr val="262626"/>
                </a:solidFill>
              </a:rPr>
              <a:t>Agenda</a:t>
            </a:r>
          </a:p>
        </p:txBody>
      </p:sp>
      <p:sp useBgFill="1">
        <p:nvSpPr>
          <p:cNvPr id="16" name="Rectangle 15">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8152F32-7CDC-047D-8687-C6FB9BA5E036}"/>
              </a:ext>
            </a:extLst>
          </p:cNvPr>
          <p:cNvGraphicFramePr>
            <a:graphicFrameLocks noGrp="1"/>
          </p:cNvGraphicFramePr>
          <p:nvPr>
            <p:ph idx="1"/>
            <p:extLst>
              <p:ext uri="{D42A27DB-BD31-4B8C-83A1-F6EECF244321}">
                <p14:modId xmlns:p14="http://schemas.microsoft.com/office/powerpoint/2010/main" val="2976503337"/>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082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AC65592-9FCB-3BD8-0467-679FD6BD1FE8}"/>
              </a:ext>
            </a:extLst>
          </p:cNvPr>
          <p:cNvSpPr>
            <a:spLocks noGrp="1"/>
          </p:cNvSpPr>
          <p:nvPr>
            <p:ph type="title"/>
          </p:nvPr>
        </p:nvSpPr>
        <p:spPr>
          <a:xfrm>
            <a:off x="1055599" y="1055077"/>
            <a:ext cx="2532909" cy="4794578"/>
          </a:xfrm>
        </p:spPr>
        <p:txBody>
          <a:bodyPr>
            <a:normAutofit/>
          </a:bodyPr>
          <a:lstStyle/>
          <a:p>
            <a:r>
              <a:rPr lang="en-US" sz="3700">
                <a:solidFill>
                  <a:srgbClr val="262626"/>
                </a:solidFill>
              </a:rPr>
              <a:t>Assignments</a:t>
            </a:r>
          </a:p>
        </p:txBody>
      </p:sp>
      <p:sp useBgFill="1">
        <p:nvSpPr>
          <p:cNvPr id="20" name="Rectangle 19">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ontent Placeholder 2">
            <a:extLst>
              <a:ext uri="{FF2B5EF4-FFF2-40B4-BE49-F238E27FC236}">
                <a16:creationId xmlns:a16="http://schemas.microsoft.com/office/drawing/2014/main" id="{453CAED6-5777-2175-1C6E-409F15925D6D}"/>
              </a:ext>
            </a:extLst>
          </p:cNvPr>
          <p:cNvGraphicFramePr>
            <a:graphicFrameLocks noGrp="1"/>
          </p:cNvGraphicFramePr>
          <p:nvPr>
            <p:ph idx="1"/>
            <p:extLst>
              <p:ext uri="{D42A27DB-BD31-4B8C-83A1-F6EECF244321}">
                <p14:modId xmlns:p14="http://schemas.microsoft.com/office/powerpoint/2010/main" val="946920126"/>
              </p:ext>
            </p:extLst>
          </p:nvPr>
        </p:nvGraphicFramePr>
        <p:xfrm>
          <a:off x="5432364"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5528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3" name="Group 1032">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34" name="Picture 1033">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35" name="Rectangle 1034">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36" name="Picture 1035">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037" name="Picture 1036">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039" name="Straight Connector 1038">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041" name="Rectangle 1040">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043" name="Rectangle 1042">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44">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3D287DF-A51D-F271-CC02-DC5D505E362C}"/>
              </a:ext>
            </a:extLst>
          </p:cNvPr>
          <p:cNvSpPr>
            <a:spLocks noGrp="1"/>
          </p:cNvSpPr>
          <p:nvPr>
            <p:ph type="title"/>
          </p:nvPr>
        </p:nvSpPr>
        <p:spPr>
          <a:xfrm>
            <a:off x="826852" y="872061"/>
            <a:ext cx="3073940" cy="3436688"/>
          </a:xfrm>
        </p:spPr>
        <p:txBody>
          <a:bodyPr vert="horz" lIns="91440" tIns="45720" rIns="91440" bIns="45720" rtlCol="0" anchor="b">
            <a:normAutofit/>
          </a:bodyPr>
          <a:lstStyle/>
          <a:p>
            <a:r>
              <a:rPr lang="en-US">
                <a:solidFill>
                  <a:srgbClr val="262626"/>
                </a:solidFill>
              </a:rPr>
              <a:t>Emotional Intelligence</a:t>
            </a:r>
          </a:p>
        </p:txBody>
      </p:sp>
      <p:sp useBgFill="1">
        <p:nvSpPr>
          <p:cNvPr id="1047" name="Rectangle 1046">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Emotional Intelligence Has 12 Elements. Which Do You Need to Work On?">
            <a:extLst>
              <a:ext uri="{FF2B5EF4-FFF2-40B4-BE49-F238E27FC236}">
                <a16:creationId xmlns:a16="http://schemas.microsoft.com/office/drawing/2014/main" id="{2C925EFD-360F-FD2B-6237-184541868CC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86627" y="609602"/>
            <a:ext cx="5196606" cy="5587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68134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B489F29A718C4D88051B41540A638A" ma:contentTypeVersion="4" ma:contentTypeDescription="Create a new document." ma:contentTypeScope="" ma:versionID="579dc37ee1aa4cd3aabca0e71d8c2012">
  <xsd:schema xmlns:xsd="http://www.w3.org/2001/XMLSchema" xmlns:xs="http://www.w3.org/2001/XMLSchema" xmlns:p="http://schemas.microsoft.com/office/2006/metadata/properties" xmlns:ns2="4f283d96-361e-493a-98cc-9811c45f92ff" targetNamespace="http://schemas.microsoft.com/office/2006/metadata/properties" ma:root="true" ma:fieldsID="32c94487416548a8025d8b11f23711af" ns2:_="">
    <xsd:import namespace="4f283d96-361e-493a-98cc-9811c45f92f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283d96-361e-493a-98cc-9811c45f92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8BE168E-33B0-4997-A413-2DEC5E7C3641}"/>
</file>

<file path=customXml/itemProps2.xml><?xml version="1.0" encoding="utf-8"?>
<ds:datastoreItem xmlns:ds="http://schemas.openxmlformats.org/officeDocument/2006/customXml" ds:itemID="{C61ABC29-A85C-4CB8-8218-8CC86E7C9EE7}"/>
</file>

<file path=customXml/itemProps3.xml><?xml version="1.0" encoding="utf-8"?>
<ds:datastoreItem xmlns:ds="http://schemas.openxmlformats.org/officeDocument/2006/customXml" ds:itemID="{6040142C-C5E4-4013-9D78-3CCDDB8E42D6}"/>
</file>

<file path=docProps/app.xml><?xml version="1.0" encoding="utf-8"?>
<Properties xmlns="http://schemas.openxmlformats.org/officeDocument/2006/extended-properties" xmlns:vt="http://schemas.openxmlformats.org/officeDocument/2006/docPropsVTypes">
  <Template>Organic</Template>
  <TotalTime>321</TotalTime>
  <Words>884</Words>
  <Application>Microsoft Office PowerPoint</Application>
  <PresentationFormat>Widescreen</PresentationFormat>
  <Paragraphs>94</Paragraphs>
  <Slides>22</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Garamond</vt:lpstr>
      <vt:lpstr>Organic</vt:lpstr>
      <vt:lpstr>PowerPoint Presentation</vt:lpstr>
      <vt:lpstr>PowerPoint Presentation</vt:lpstr>
      <vt:lpstr>CSE 170 Technical Teamwork Fall 2024</vt:lpstr>
      <vt:lpstr>Opening Prayer</vt:lpstr>
      <vt:lpstr>Spiritual thought</vt:lpstr>
      <vt:lpstr>Wellness center</vt:lpstr>
      <vt:lpstr>Agenda</vt:lpstr>
      <vt:lpstr>Assignments</vt:lpstr>
      <vt:lpstr>Emotional Intelligence</vt:lpstr>
      <vt:lpstr>Understanding Self-Awareness</vt:lpstr>
      <vt:lpstr>Self-Awareness</vt:lpstr>
      <vt:lpstr>10 Signs You Might Be Lacking Self-Awareness</vt:lpstr>
      <vt:lpstr>Group Discussion –  Which of these may apply to you?</vt:lpstr>
      <vt:lpstr>Self-Awareness: Internal and External</vt:lpstr>
      <vt:lpstr>Internal or External</vt:lpstr>
      <vt:lpstr>Why Self-Awareness Is Essential For Career Success</vt:lpstr>
      <vt:lpstr>Improving Self-Awareness</vt:lpstr>
      <vt:lpstr>William Sparks – Setting the Stage</vt:lpstr>
      <vt:lpstr>William Sparks – Self-Awareness</vt:lpstr>
      <vt:lpstr>William Sparks Self-Awareness Group Discussion</vt:lpstr>
      <vt:lpstr>U02 Prepare: Teamwork Skills</vt:lpstr>
      <vt:lpstr>Next Time</vt:lpstr>
    </vt:vector>
  </TitlesOfParts>
  <Company>Brigham Young University 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170 Technical Teamwork Fall 2023</dc:title>
  <dc:creator>Briggs, Quinn</dc:creator>
  <cp:lastModifiedBy>Briggs, Quinn</cp:lastModifiedBy>
  <cp:revision>1</cp:revision>
  <dcterms:created xsi:type="dcterms:W3CDTF">2023-09-09T20:49:10Z</dcterms:created>
  <dcterms:modified xsi:type="dcterms:W3CDTF">2024-09-20T22:09:56Z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0x0101007EB489F29A718C4D88051B41540A638A</vt:lpwstr>
  </property>
</Properties>
</file>